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304" r:id="rId6"/>
    <p:sldId id="305" r:id="rId7"/>
    <p:sldId id="302" r:id="rId8"/>
    <p:sldId id="299" r:id="rId9"/>
    <p:sldId id="301" r:id="rId10"/>
    <p:sldId id="307" r:id="rId11"/>
    <p:sldId id="308" r:id="rId12"/>
    <p:sldId id="300" r:id="rId13"/>
    <p:sldId id="262" r:id="rId14"/>
    <p:sldId id="264" r:id="rId15"/>
    <p:sldId id="266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311" r:id="rId24"/>
    <p:sldId id="277" r:id="rId25"/>
    <p:sldId id="278" r:id="rId26"/>
    <p:sldId id="279" r:id="rId27"/>
    <p:sldId id="312" r:id="rId28"/>
    <p:sldId id="315" r:id="rId29"/>
    <p:sldId id="316" r:id="rId30"/>
    <p:sldId id="313" r:id="rId31"/>
    <p:sldId id="314" r:id="rId32"/>
    <p:sldId id="288" r:id="rId33"/>
    <p:sldId id="324" r:id="rId34"/>
    <p:sldId id="317" r:id="rId35"/>
    <p:sldId id="321" r:id="rId36"/>
    <p:sldId id="325" r:id="rId37"/>
    <p:sldId id="322" r:id="rId38"/>
    <p:sldId id="332" r:id="rId39"/>
    <p:sldId id="323" r:id="rId40"/>
    <p:sldId id="327" r:id="rId41"/>
    <p:sldId id="328" r:id="rId42"/>
    <p:sldId id="329" r:id="rId43"/>
    <p:sldId id="330" r:id="rId44"/>
    <p:sldId id="335" r:id="rId45"/>
    <p:sldId id="331" r:id="rId46"/>
    <p:sldId id="333" r:id="rId47"/>
    <p:sldId id="334" r:id="rId48"/>
    <p:sldId id="29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9984" autoAdjust="0"/>
    <p:restoredTop sz="94660"/>
  </p:normalViewPr>
  <p:slideViewPr>
    <p:cSldViewPr snapToGrid="0">
      <p:cViewPr>
        <p:scale>
          <a:sx n="70" d="100"/>
          <a:sy n="70" d="100"/>
        </p:scale>
        <p:origin x="-1356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 spd="slow">
    <p:circl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ogle" TargetMode="External"/><Relationship Id="rId7" Type="http://schemas.openxmlformats.org/officeDocument/2006/relationships/hyperlink" Target="https://en.wikipedia.org/wiki/Tablet_computer" TargetMode="External"/><Relationship Id="rId2" Type="http://schemas.openxmlformats.org/officeDocument/2006/relationships/hyperlink" Target="https://en.wikipedia.org/wiki/Mobile_operating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martphone" TargetMode="External"/><Relationship Id="rId5" Type="http://schemas.openxmlformats.org/officeDocument/2006/relationships/hyperlink" Target="https://en.wikipedia.org/wiki/Touchscreen" TargetMode="External"/><Relationship Id="rId4" Type="http://schemas.openxmlformats.org/officeDocument/2006/relationships/hyperlink" Target="https://en.wikipedia.org/wiki/Linux_kerne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4859" y="2361062"/>
            <a:ext cx="5040924" cy="156949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Right Vows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21624"/>
            <a:ext cx="11184128" cy="2736376"/>
          </a:xfrm>
        </p:spPr>
        <p:txBody>
          <a:bodyPr>
            <a:normAutofit/>
          </a:bodyPr>
          <a:lstStyle/>
          <a:p>
            <a:r>
              <a:rPr lang="en-US" i="1" dirty="0" smtClean="0"/>
              <a:t> </a:t>
            </a:r>
            <a:r>
              <a:rPr lang="en-US" i="1" dirty="0" smtClean="0">
                <a:solidFill>
                  <a:schemeClr val="tx1"/>
                </a:solidFill>
              </a:rPr>
              <a:t>Submitted By: Gayathri  Giridharan					Project Guide: </a:t>
            </a:r>
          </a:p>
          <a:p>
            <a:r>
              <a:rPr lang="en-US" i="1" dirty="0" smtClean="0"/>
              <a:t>Raji Miss</a:t>
            </a:r>
            <a:endParaRPr lang="en-US" i="1" dirty="0" smtClean="0">
              <a:solidFill>
                <a:schemeClr val="tx1"/>
              </a:solidFill>
            </a:endParaRPr>
          </a:p>
          <a:p>
            <a:pPr algn="r"/>
            <a:r>
              <a:rPr lang="en-US" i="1" dirty="0" smtClean="0">
                <a:solidFill>
                  <a:schemeClr val="tx1"/>
                </a:solidFill>
              </a:rPr>
              <a:t>Course: MCA S6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D:\Desktop\image right vow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0114" y="504967"/>
            <a:ext cx="3125337" cy="221093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92322" y="4749421"/>
            <a:ext cx="172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MCA 2</a:t>
            </a:r>
            <a:r>
              <a:rPr lang="en-US" baseline="30000" dirty="0" smtClean="0"/>
              <a:t>nd</a:t>
            </a:r>
            <a:r>
              <a:rPr lang="en-US" dirty="0" smtClean="0"/>
              <a:t>  YEAR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21672" y="5650173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 of  MCA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26251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023582" y="846160"/>
            <a:ext cx="10467382" cy="547275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kumimoji="0" lang="en-IN" sz="4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sz="8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</a:t>
            </a:r>
            <a:r>
              <a:rPr kumimoji="0" lang="en-IN" sz="8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8000" dirty="0" smtClean="0"/>
              <a:t>To Sign in to app enter the mobile number and enter the OTP send to that number.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8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IN" sz="8000" b="1" dirty="0" smtClean="0"/>
              <a:t>Jobs opening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8000" dirty="0" smtClean="0"/>
              <a:t>Receive Push notification when admin post a job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8000" dirty="0" smtClean="0"/>
              <a:t>See all opening jobs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8000" dirty="0" smtClean="0"/>
              <a:t>Option to view the detail of job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8000" dirty="0" smtClean="0"/>
              <a:t>Option to apply the job 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IN" sz="8000" dirty="0" smtClean="0"/>
              <a:t>  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IN" sz="8000" dirty="0" smtClean="0"/>
              <a:t>  </a:t>
            </a:r>
            <a:r>
              <a:rPr lang="en-IN" sz="8000" b="1" dirty="0" smtClean="0"/>
              <a:t>Applied jobs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8000" dirty="0" smtClean="0"/>
              <a:t>Option to see all jobs he/she applied  </a:t>
            </a:r>
            <a:endParaRPr lang="en-US" sz="8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US" sz="5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endParaRPr lang="en-IN" sz="50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50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42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42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24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24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24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24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IN" sz="2400" dirty="0" smtClean="0"/>
              <a:t>  </a:t>
            </a:r>
            <a:endParaRPr lang="en-US" sz="24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IN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023582" y="846160"/>
            <a:ext cx="10467382" cy="547275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kumimoji="0" lang="en-IN" sz="3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N" sz="8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</a:t>
            </a:r>
            <a:r>
              <a:rPr kumimoji="0" lang="en-IN" sz="8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Testimonials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8000" dirty="0" smtClean="0"/>
              <a:t>Option to add reviews regarding  the product </a:t>
            </a:r>
            <a:endParaRPr lang="en-US" sz="8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endParaRPr lang="en-IN" sz="8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8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IN" sz="8000" b="1" dirty="0" smtClean="0"/>
              <a:t>Add Suggestion to admin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8000" dirty="0" smtClean="0"/>
              <a:t> If you have any queries regarding the security of product please free to contact them by entering your valuable suggestion here.  </a:t>
            </a:r>
            <a:endParaRPr lang="en-US" sz="8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8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IN" sz="8000" dirty="0" smtClean="0"/>
              <a:t>  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IN" sz="8000" dirty="0" smtClean="0"/>
              <a:t>  </a:t>
            </a:r>
            <a:r>
              <a:rPr lang="en-IN" sz="8000" b="1" dirty="0" smtClean="0"/>
              <a:t>Contact admin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8000" dirty="0" smtClean="0"/>
              <a:t> If you have any queries regarding this product please free to contact them by entering your valuable suggestion here.  </a:t>
            </a:r>
            <a:endParaRPr lang="en-US" sz="8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US" sz="8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endParaRPr lang="en-IN" sz="80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80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62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62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42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42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42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lang="en-IN" sz="24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IN" sz="2400" dirty="0" smtClean="0"/>
              <a:t>  </a:t>
            </a:r>
            <a:endParaRPr lang="en-US" sz="24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IN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589212" y="1433015"/>
            <a:ext cx="8915400" cy="4872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lang="en-IN" sz="2600" b="1" u="sng" dirty="0" smtClean="0"/>
              <a:t>Web portal</a:t>
            </a:r>
            <a:endParaRPr kumimoji="0" lang="en-IN" sz="2600" b="1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</a:t>
            </a:r>
            <a:r>
              <a:rPr kumimoji="0" lang="en-I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all registered users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</a:t>
            </a:r>
            <a:r>
              <a:rPr kumimoji="0" lang="en-I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all listed jobs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IN" sz="2600" dirty="0" smtClean="0"/>
              <a:t>Filter users based on applied jobs</a:t>
            </a: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Download</a:t>
            </a:r>
            <a:r>
              <a:rPr kumimoji="0" lang="en-I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resume one by one or bulk download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6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7546"/>
            <a:ext cx="10972800" cy="859809"/>
          </a:xfrm>
        </p:spPr>
        <p:txBody>
          <a:bodyPr/>
          <a:lstStyle/>
          <a:p>
            <a:pPr algn="ctr"/>
            <a:r>
              <a:rPr lang="en-IN" dirty="0" smtClean="0"/>
              <a:t>Technology hierarchy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914" y="1446663"/>
            <a:ext cx="8915400" cy="439632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IN" b="1" u="sng" dirty="0"/>
              <a:t>MOBILE APPLICATION – HYBRID  </a:t>
            </a:r>
            <a:endParaRPr lang="en-IN" sz="1600" u="sng" dirty="0"/>
          </a:p>
          <a:p>
            <a:pPr lvl="1"/>
            <a:r>
              <a:rPr lang="en-IN" dirty="0"/>
              <a:t>Cordova  Ionic</a:t>
            </a:r>
            <a:endParaRPr lang="en-IN" sz="1200" dirty="0"/>
          </a:p>
          <a:p>
            <a:pPr lvl="1"/>
            <a:r>
              <a:rPr lang="en-IN" dirty="0"/>
              <a:t>Angular JS version .</a:t>
            </a:r>
            <a:r>
              <a:rPr lang="en-IN" dirty="0" smtClean="0"/>
              <a:t>1</a:t>
            </a:r>
            <a:endParaRPr lang="en-IN" sz="1400" dirty="0"/>
          </a:p>
          <a:p>
            <a:pPr lvl="0"/>
            <a:r>
              <a:rPr lang="en-IN" b="1" u="sng" dirty="0"/>
              <a:t>WEBPORTAL – </a:t>
            </a:r>
            <a:r>
              <a:rPr lang="en-IN" b="1" u="sng" dirty="0" smtClean="0"/>
              <a:t>RESPONSIVE</a:t>
            </a:r>
            <a:endParaRPr lang="en-IN" sz="1600" u="sng" dirty="0"/>
          </a:p>
          <a:p>
            <a:pPr lvl="1"/>
            <a:r>
              <a:rPr lang="en-IN" dirty="0"/>
              <a:t>HTML</a:t>
            </a:r>
            <a:endParaRPr lang="en-IN" sz="1200" dirty="0"/>
          </a:p>
          <a:p>
            <a:pPr lvl="1"/>
            <a:r>
              <a:rPr lang="en-IN" dirty="0"/>
              <a:t>CSS</a:t>
            </a:r>
            <a:endParaRPr lang="en-IN" sz="1200" dirty="0"/>
          </a:p>
          <a:p>
            <a:pPr lvl="1"/>
            <a:r>
              <a:rPr lang="en-IN" dirty="0"/>
              <a:t>JQuery</a:t>
            </a:r>
            <a:endParaRPr lang="en-IN" sz="1200" dirty="0"/>
          </a:p>
          <a:p>
            <a:pPr lvl="1"/>
            <a:r>
              <a:rPr lang="en-IN" dirty="0"/>
              <a:t>Twitter </a:t>
            </a:r>
            <a:r>
              <a:rPr lang="en-IN" dirty="0" smtClean="0"/>
              <a:t>Bootstrap</a:t>
            </a:r>
            <a:endParaRPr lang="en-IN" sz="1200" dirty="0"/>
          </a:p>
          <a:p>
            <a:pPr lvl="0"/>
            <a:r>
              <a:rPr lang="en-IN" b="1" u="sng" dirty="0" smtClean="0"/>
              <a:t>BACKEND</a:t>
            </a:r>
            <a:r>
              <a:rPr lang="en-IN" b="1" u="sng" dirty="0"/>
              <a:t> </a:t>
            </a:r>
            <a:endParaRPr lang="en-IN" sz="1600" u="sng" dirty="0"/>
          </a:p>
          <a:p>
            <a:pPr lvl="1"/>
            <a:r>
              <a:rPr lang="en-IN" dirty="0"/>
              <a:t>CODE-IGNITER</a:t>
            </a:r>
            <a:endParaRPr lang="en-IN" sz="1200" dirty="0"/>
          </a:p>
          <a:p>
            <a:pPr lvl="1"/>
            <a:r>
              <a:rPr lang="en-IN" dirty="0"/>
              <a:t>PHP</a:t>
            </a:r>
            <a:endParaRPr lang="en-IN" sz="1200" dirty="0"/>
          </a:p>
          <a:p>
            <a:pPr lvl="1"/>
            <a:r>
              <a:rPr lang="en-IN" dirty="0"/>
              <a:t>MySQL </a:t>
            </a:r>
            <a:endParaRPr lang="en-IN" sz="1200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4599040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844" y="600501"/>
            <a:ext cx="8915400" cy="52288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b="1" u="sng" dirty="0"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IN" sz="2400" b="1" u="sng" dirty="0" smtClean="0">
                <a:latin typeface="Times New Roman" pitchFamily="18" charset="0"/>
                <a:cs typeface="Times New Roman" pitchFamily="18" charset="0"/>
              </a:rPr>
              <a:t>PHP</a:t>
            </a:r>
          </a:p>
          <a:p>
            <a:pPr marL="0" indent="0" algn="ctr">
              <a:buNone/>
            </a:pPr>
            <a:endParaRPr lang="en-IN" sz="2400" u="sng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Wingdings" pitchFamily="2" charset="2"/>
              <a:buChar char="ü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PHP is a server-side scripting language designed for web development but also used as a general-purpose programming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language.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PHP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code is usually processed by a PHP interpreter, which is usually implemented as a web server's native module or a Common Gateway Interface (CGI) executable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IN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19116" y="3425588"/>
            <a:ext cx="10344552" cy="287967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My SQL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Char char="ü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Structured Query Language (SQL), in computer science, a database sub language used in querying, updating and managing relational databases.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Char char="ü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it provides the following features: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 variety of user interfaces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Physical data independence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I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4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8154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755" y="591403"/>
            <a:ext cx="8915400" cy="35165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b="1" u="sng" dirty="0" smtClean="0">
                <a:latin typeface="Times New Roman" pitchFamily="18" charset="0"/>
                <a:cs typeface="Times New Roman" pitchFamily="18" charset="0"/>
              </a:rPr>
              <a:t>Android</a:t>
            </a:r>
          </a:p>
          <a:p>
            <a:pPr marL="0" indent="0" algn="ctr">
              <a:buNone/>
            </a:pPr>
            <a:endParaRPr lang="en-IN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Wingdings" pitchFamily="2" charset="2"/>
              <a:buChar char="ü"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 is a 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  <a:hlinkClick r:id="rId2" tooltip="Mobile operating system"/>
              </a:rPr>
              <a:t>mobile operating system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 developed by 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  <a:hlinkClick r:id="rId3" tooltip="Google"/>
              </a:rPr>
              <a:t>Google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based on the 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  <a:hlinkClick r:id="rId4" tooltip="Linux kernel"/>
              </a:rPr>
              <a:t>Linux kernel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 and designed primarily for 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  <a:hlinkClick r:id="rId5" tooltip="Touchscreen"/>
              </a:rPr>
              <a:t>touch screen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mobile devices such  as 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  <a:hlinkClick r:id="rId6" tooltip="Smartphone"/>
              </a:rPr>
              <a:t>smart phones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 and 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  <a:hlinkClick r:id="rId7" tooltip="Tablet computer"/>
              </a:rPr>
              <a:t>tablets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0" algn="just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20221" y="2879677"/>
            <a:ext cx="8915400" cy="330275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NETBEANS </a:t>
            </a:r>
            <a:endParaRPr kumimoji="0" lang="en-IN" sz="2400" b="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Char char="ü"/>
              <a:tabLst/>
              <a:defRPr/>
            </a:pPr>
            <a:r>
              <a:rPr kumimoji="0" lang="en-I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Netbeans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is an integrated development environment (IDE) for developing primarily with Java, but also with other languages, in particular PHP, C/C++, and HTML5.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Among the features of the platform are: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User interface management (e.g. menus and toolbars)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User settings management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Storage management (saving and loading any kind of data)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Window management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37929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299" y="878006"/>
            <a:ext cx="10385495" cy="2725003"/>
          </a:xfrm>
        </p:spPr>
        <p:txBody>
          <a:bodyPr/>
          <a:lstStyle/>
          <a:p>
            <a:pPr marL="0" indent="0" algn="ctr">
              <a:buNone/>
            </a:pPr>
            <a:r>
              <a:rPr lang="en-IN" sz="2000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b="1" u="sng" dirty="0">
                <a:latin typeface="Times New Roman" pitchFamily="18" charset="0"/>
                <a:cs typeface="Times New Roman" pitchFamily="18" charset="0"/>
              </a:rPr>
              <a:t>IONIC </a:t>
            </a:r>
            <a:r>
              <a:rPr lang="en-IN" sz="2000" b="1" u="sng" dirty="0" smtClean="0">
                <a:latin typeface="Times New Roman" pitchFamily="18" charset="0"/>
                <a:cs typeface="Times New Roman" pitchFamily="18" charset="0"/>
              </a:rPr>
              <a:t>FRAMEWORK</a:t>
            </a:r>
          </a:p>
          <a:p>
            <a:pPr marL="0" indent="0" algn="ctr">
              <a:buNone/>
            </a:pPr>
            <a:endParaRPr lang="en-IN" sz="2000" u="sng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Wingdings" pitchFamily="2" charset="2"/>
              <a:buChar char="ü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Ionic is a powerful HTML5 SDK that helps you build native-feeling mobile apps using web technologies like HTML, CSS, and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JavaScript.</a:t>
            </a:r>
          </a:p>
          <a:p>
            <a:pPr marL="0" indent="0" algn="just"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Ionic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is focused mainly on the look and feel, and UI interaction of your app. 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means we aren't a replacement for PhoneGap or your favourite JavaScript framework.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6854" y="3248167"/>
            <a:ext cx="11204812" cy="308439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Code-</a:t>
            </a:r>
            <a:r>
              <a:rPr kumimoji="0" lang="en-IN" sz="2400" b="1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igniter</a:t>
            </a:r>
            <a:endParaRPr kumimoji="0" lang="en-IN" sz="2400" b="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000" b="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Features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Model-View-Controller Based System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Extremely Light Weight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Full Featured database classes with support for several platforms.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Query Builder Database Support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Form and Data Validation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20381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9433"/>
            <a:ext cx="10972800" cy="1173707"/>
          </a:xfrm>
        </p:spPr>
        <p:txBody>
          <a:bodyPr>
            <a:normAutofit/>
          </a:bodyPr>
          <a:lstStyle/>
          <a:p>
            <a:pPr algn="ctr"/>
            <a:r>
              <a:rPr lang="en-IN" dirty="0" smtClean="0">
                <a:latin typeface="+mn-lt"/>
                <a:cs typeface="Times New Roman" pitchFamily="18" charset="0"/>
              </a:rPr>
              <a:t>System specification</a:t>
            </a:r>
            <a:endParaRPr lang="en-IN" dirty="0">
              <a:latin typeface="+mn-lt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3803" y="1787857"/>
            <a:ext cx="8915400" cy="4287138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 smtClean="0"/>
              <a:t>Hardware specification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Processors 	  : Intel Premium Pro or Processor running at 133 MHz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Hard Disk	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 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1.2 GB Hard Disk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RAM      	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  : 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Client Level – Minimum 128MB</a:t>
            </a:r>
          </a:p>
          <a:p>
            <a:pPr marL="0" indent="0">
              <a:buNone/>
            </a:pPr>
            <a:r>
              <a:rPr lang="en-IN" sz="2000" u="sng" dirty="0" smtClean="0">
                <a:latin typeface="Times New Roman" pitchFamily="18" charset="0"/>
                <a:cs typeface="Times New Roman" pitchFamily="18" charset="0"/>
              </a:rPr>
              <a:t>Recommended </a:t>
            </a:r>
            <a:r>
              <a:rPr lang="en-IN" sz="2000" u="sng" dirty="0">
                <a:latin typeface="Times New Roman" pitchFamily="18" charset="0"/>
                <a:cs typeface="Times New Roman" pitchFamily="18" charset="0"/>
              </a:rPr>
              <a:t>Requirements for peak performance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RAM      	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	 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 Client Level – Minimum 512MB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Display Type	  : SVGA Colour Enhanced Monitor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Mouse           	  : PS/2 2 Button</a:t>
            </a:r>
          </a:p>
          <a:p>
            <a:pPr marL="0" indent="0">
              <a:buNone/>
            </a:pPr>
            <a:endParaRPr lang="en-IN" b="1" u="sng" dirty="0"/>
          </a:p>
        </p:txBody>
      </p:sp>
    </p:spTree>
    <p:extLst>
      <p:ext uri="{BB962C8B-B14F-4D97-AF65-F5344CB8AC3E}">
        <p14:creationId xmlns="" xmlns:p14="http://schemas.microsoft.com/office/powerpoint/2010/main" val="24732443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900752"/>
            <a:ext cx="8915400" cy="501047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 smtClean="0"/>
              <a:t>Software specification</a:t>
            </a:r>
          </a:p>
          <a:p>
            <a:pPr marL="0" indent="0">
              <a:buNone/>
            </a:pPr>
            <a:endParaRPr lang="en-IN" b="1" u="sng" dirty="0" smtClean="0"/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Front End Tool	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 JavaScript, CSS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Twitter Bootstrap, Android, Ionic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Back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End Tool			: PHP, MySQL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Development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tools		: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Net Beans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Operating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System		: Windows XP 7 Professionals and Higher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Browse                        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  Google Chrome. Mozilla Firefox</a:t>
            </a:r>
            <a:endParaRPr lang="en-IN" sz="20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27613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08905"/>
          </a:xfrm>
        </p:spPr>
        <p:txBody>
          <a:bodyPr/>
          <a:lstStyle/>
          <a:p>
            <a:pPr algn="ctr"/>
            <a:r>
              <a:rPr lang="en-IN" dirty="0" smtClean="0"/>
              <a:t>Table design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1528549"/>
            <a:ext cx="10849519" cy="4817661"/>
          </a:xfrm>
        </p:spPr>
        <p:txBody>
          <a:bodyPr/>
          <a:lstStyle/>
          <a:p>
            <a:r>
              <a:rPr lang="en-IN" dirty="0" smtClean="0"/>
              <a:t>Tbl_adminusers						</a:t>
            </a:r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3601300"/>
              </p:ext>
            </p:extLst>
          </p:nvPr>
        </p:nvGraphicFramePr>
        <p:xfrm>
          <a:off x="477669" y="2292823"/>
          <a:ext cx="10058404" cy="3179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5222"/>
                <a:gridCol w="2874394"/>
                <a:gridCol w="2874394"/>
                <a:gridCol w="2874394"/>
              </a:tblGrid>
              <a:tr h="7492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FIELD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KEY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6753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 smtClean="0">
                          <a:effectLst/>
                        </a:rPr>
                        <a:t>user_id 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>
                          <a:effectLst/>
                        </a:rPr>
                        <a:t>PK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>
                          <a:effectLst/>
                        </a:rPr>
                        <a:t>bigint(10)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>
                          <a:effectLst/>
                        </a:rPr>
                        <a:t>Id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6753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 smtClean="0">
                          <a:effectLst/>
                        </a:rPr>
                        <a:t>user_name 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>
                          <a:effectLst/>
                        </a:rPr>
                        <a:t>No 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 smtClean="0">
                          <a:effectLst/>
                        </a:rPr>
                        <a:t>varchar(200</a:t>
                      </a:r>
                      <a:r>
                        <a:rPr lang="en-IN" sz="1860" baseline="0" dirty="0">
                          <a:effectLst/>
                        </a:rPr>
                        <a:t>)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>
                          <a:effectLst/>
                        </a:rPr>
                        <a:t>Name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6753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password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>
                          <a:effectLst/>
                        </a:rPr>
                        <a:t>No 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 smtClean="0">
                          <a:effectLst/>
                        </a:rPr>
                        <a:t>varchar(300</a:t>
                      </a:r>
                      <a:r>
                        <a:rPr lang="en-IN" sz="1860" baseline="0" dirty="0">
                          <a:effectLst/>
                        </a:rPr>
                        <a:t>)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 smtClean="0">
                          <a:effectLst/>
                        </a:rPr>
                        <a:t>password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403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role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>
                          <a:effectLst/>
                        </a:rPr>
                        <a:t>No 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 smtClean="0">
                          <a:effectLst/>
                        </a:rPr>
                        <a:t>varchar(1)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60" baseline="0" dirty="0" smtClean="0">
                          <a:effectLst/>
                        </a:rPr>
                        <a:t>Role </a:t>
                      </a:r>
                      <a:endParaRPr lang="en-IN" sz="186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492441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Modules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Technology hierarchy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System specification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Table Design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UML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Forms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92032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735" y="1451212"/>
            <a:ext cx="8915400" cy="3777622"/>
          </a:xfrm>
        </p:spPr>
        <p:txBody>
          <a:bodyPr/>
          <a:lstStyle/>
          <a:p>
            <a:r>
              <a:rPr lang="en-IN" dirty="0" smtClean="0"/>
              <a:t>Tbl_applications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33292092"/>
              </p:ext>
            </p:extLst>
          </p:nvPr>
        </p:nvGraphicFramePr>
        <p:xfrm>
          <a:off x="1050879" y="2497542"/>
          <a:ext cx="10495127" cy="3548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382"/>
                <a:gridCol w="915281"/>
                <a:gridCol w="1984542"/>
                <a:gridCol w="4883922"/>
              </a:tblGrid>
              <a:tr h="4426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FIELD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KEY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4426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application_id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PK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Bigint(10)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Id of application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4426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FK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</a:rPr>
                        <a:t>Bigint(10)</a:t>
                      </a:r>
                      <a:endParaRPr lang="en-IN" sz="1900" baseline="0" dirty="0" smtClean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Id of job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449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Job_code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Job code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4426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Job_title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Varchar(300</a:t>
                      </a:r>
                      <a:r>
                        <a:rPr lang="en-IN" sz="1900" baseline="0" dirty="0">
                          <a:effectLst/>
                        </a:rPr>
                        <a:t>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Job title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44269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User_id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FK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Bigint(10)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Id of user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44269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files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files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44269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apply_time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datetime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Time of applying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20438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Tbl_favorites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2938201"/>
              </p:ext>
            </p:extLst>
          </p:nvPr>
        </p:nvGraphicFramePr>
        <p:xfrm>
          <a:off x="2661313" y="2966938"/>
          <a:ext cx="8911989" cy="15132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74252"/>
                <a:gridCol w="1835175"/>
                <a:gridCol w="1835175"/>
                <a:gridCol w="2067387"/>
              </a:tblGrid>
              <a:tr h="3781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FIELD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KEY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783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fav_id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PK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bigint(10)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Id of favorite job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783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User_id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FK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bigint(10)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Id of user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783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FK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Bigint(10</a:t>
                      </a:r>
                      <a:r>
                        <a:rPr lang="en-IN" sz="1900" baseline="0" dirty="0">
                          <a:effectLst/>
                        </a:rPr>
                        <a:t>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Id of job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779516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263" y="0"/>
            <a:ext cx="11050137" cy="504967"/>
          </a:xfrm>
        </p:spPr>
        <p:txBody>
          <a:bodyPr/>
          <a:lstStyle/>
          <a:p>
            <a:r>
              <a:rPr lang="en-IN" dirty="0" smtClean="0"/>
              <a:t>Tbl_jobs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63991749"/>
              </p:ext>
            </p:extLst>
          </p:nvPr>
        </p:nvGraphicFramePr>
        <p:xfrm>
          <a:off x="477671" y="531114"/>
          <a:ext cx="11245756" cy="6326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2773"/>
                <a:gridCol w="2389337"/>
                <a:gridCol w="2389337"/>
                <a:gridCol w="2334309"/>
              </a:tblGrid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FIELD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KEY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job_id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PKTYPE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bigint(10)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Id of job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job_code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</a:t>
                      </a:r>
                      <a:r>
                        <a:rPr lang="en-IN" sz="1900" baseline="0" dirty="0">
                          <a:effectLst/>
                        </a:rPr>
                        <a:t>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Code of job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job_title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Title of job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main_category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Main category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job_desc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text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Job 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Company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Company 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Location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Company location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job_place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 place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Salary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Salary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email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Email 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contact_number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Varchar(16)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Contact  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experince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Varchar(100)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experince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qualification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text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qualification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nationality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text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nationality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gender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gender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jobexpiry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 expiry date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job_type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Type of job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approved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tinyint(1)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approved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963964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63991749"/>
              </p:ext>
            </p:extLst>
          </p:nvPr>
        </p:nvGraphicFramePr>
        <p:xfrm>
          <a:off x="477671" y="531114"/>
          <a:ext cx="11245756" cy="59938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2773"/>
                <a:gridCol w="2389337"/>
                <a:gridCol w="2389337"/>
                <a:gridCol w="2334309"/>
              </a:tblGrid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FIELD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KEY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recruter_id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PKTYPE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bigint(10)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Id of recruter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password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</a:t>
                      </a:r>
                      <a:r>
                        <a:rPr lang="en-IN" sz="1900" baseline="0" dirty="0">
                          <a:effectLst/>
                        </a:rPr>
                        <a:t>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password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company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company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email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email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mobile_number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Mobile 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designation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designation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address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text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address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location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Location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bank_name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Bank 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account_number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</a:t>
                      </a:r>
                      <a:r>
                        <a:rPr lang="en-IN" sz="1900" baseline="0" dirty="0">
                          <a:effectLst/>
                        </a:rPr>
                        <a:t>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Account 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swift_code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Swift code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country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country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contact_name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Contact 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company_address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Company address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contact_number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Contact 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company_email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Company email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Content Placeholder 2"/>
          <p:cNvSpPr txBox="1">
            <a:spLocks/>
          </p:cNvSpPr>
          <p:nvPr/>
        </p:nvSpPr>
        <p:spPr>
          <a:xfrm>
            <a:off x="532263" y="0"/>
            <a:ext cx="11050137" cy="504967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Tbl_recruter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Tbl_suggestions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55608234"/>
              </p:ext>
            </p:extLst>
          </p:nvPr>
        </p:nvGraphicFramePr>
        <p:xfrm>
          <a:off x="1596789" y="2811439"/>
          <a:ext cx="9348715" cy="34989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7346"/>
                <a:gridCol w="952821"/>
                <a:gridCol w="1923385"/>
                <a:gridCol w="2875163"/>
              </a:tblGrid>
              <a:tr h="537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FEILD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KEY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TYPE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DESCRIPTION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5373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</a:rPr>
                        <a:t>suggestion_id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PK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bigint(10)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</a:rPr>
                        <a:t>suggestion_id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8123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 </a:t>
                      </a:r>
                      <a:r>
                        <a:rPr lang="en-IN" sz="1900" dirty="0" smtClean="0">
                          <a:effectLst/>
                        </a:rPr>
                        <a:t>subject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No 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varchar(100)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</a:rPr>
                        <a:t>subject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5373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</a:rPr>
                        <a:t>content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No 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text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</a:rPr>
                        <a:t>content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53739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</a:rPr>
                        <a:t>user_id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FK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>
                          <a:effectLst/>
                        </a:rPr>
                        <a:t>bigint(10)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</a:rPr>
                        <a:t>user_id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53739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 timestamp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</a:t>
                      </a:r>
                      <a:endParaRPr lang="en-IN" sz="19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340804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355" y="395786"/>
            <a:ext cx="10222173" cy="900752"/>
          </a:xfrm>
        </p:spPr>
        <p:txBody>
          <a:bodyPr/>
          <a:lstStyle/>
          <a:p>
            <a:r>
              <a:rPr lang="en-IN" dirty="0" smtClean="0"/>
              <a:t>Tbl_testimonials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93219433"/>
              </p:ext>
            </p:extLst>
          </p:nvPr>
        </p:nvGraphicFramePr>
        <p:xfrm>
          <a:off x="1378426" y="1062910"/>
          <a:ext cx="9294124" cy="3329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41197"/>
                <a:gridCol w="928342"/>
                <a:gridCol w="1944244"/>
                <a:gridCol w="2980341"/>
              </a:tblGrid>
              <a:tr h="300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FEILD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KEY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00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testimonial_id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PK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bigint(10)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Testimonial 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00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subject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varchar(100)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subject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00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company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varchar(300)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company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00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content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text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content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00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test_type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varchar(100)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Test 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00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user_id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FK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</a:rPr>
                        <a:t>bigint(10)</a:t>
                      </a:r>
                      <a:endParaRPr lang="en-IN" sz="1900" baseline="0" dirty="0" smtClean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User  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004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user_name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varchar(100)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User  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004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timestamp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004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approved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tinyint(1)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approved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014939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67" y="0"/>
            <a:ext cx="11077433" cy="627797"/>
          </a:xfrm>
        </p:spPr>
        <p:txBody>
          <a:bodyPr>
            <a:normAutofit/>
          </a:bodyPr>
          <a:lstStyle/>
          <a:p>
            <a:r>
              <a:rPr lang="en-IN" dirty="0" smtClean="0"/>
              <a:t>Tbl_users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63991749"/>
              </p:ext>
            </p:extLst>
          </p:nvPr>
        </p:nvGraphicFramePr>
        <p:xfrm>
          <a:off x="709683" y="586862"/>
          <a:ext cx="10986449" cy="55743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479"/>
                <a:gridCol w="2334243"/>
                <a:gridCol w="2334243"/>
                <a:gridCol w="2280484"/>
              </a:tblGrid>
              <a:tr h="3483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FIELD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KEY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user_id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PKTYPE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bigint(10)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Id  user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fullname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</a:t>
                      </a:r>
                      <a:r>
                        <a:rPr lang="en-IN" sz="1900" baseline="0" dirty="0">
                          <a:effectLst/>
                        </a:rPr>
                        <a:t>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fullname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nationality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nationality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dob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 of birth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current_loc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Current location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gender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gender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gcc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Gcc experience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visa_status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visa_status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email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Email 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photo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photo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resume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</a:t>
                      </a:r>
                      <a:r>
                        <a:rPr lang="en-IN" sz="1900" baseline="0" dirty="0">
                          <a:effectLst/>
                        </a:rPr>
                        <a:t>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resume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cover_letter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Cover letter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mobile_number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Mobile 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cntry_code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Country code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483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otp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otp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361947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63991749"/>
              </p:ext>
            </p:extLst>
          </p:nvPr>
        </p:nvGraphicFramePr>
        <p:xfrm>
          <a:off x="477671" y="531114"/>
          <a:ext cx="11245756" cy="5660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2773"/>
                <a:gridCol w="2389337"/>
                <a:gridCol w="2389337"/>
                <a:gridCol w="2334309"/>
              </a:tblGrid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FIELD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KEY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job_id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PKTYPE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bigint(10)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job_id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job_code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</a:t>
                      </a:r>
                      <a:r>
                        <a:rPr lang="en-IN" sz="1900" baseline="0" dirty="0">
                          <a:effectLst/>
                        </a:rPr>
                        <a:t>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  code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position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position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text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description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Timing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Timing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dates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email_id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Email  id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location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Location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workplace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workplace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company_name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Company name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</a:t>
                      </a:r>
                      <a:r>
                        <a:rPr lang="en-IN" sz="1900" baseline="0" dirty="0" smtClean="0">
                          <a:effectLst/>
                        </a:rPr>
                        <a:t>contact_number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</a:t>
                      </a:r>
                      <a:r>
                        <a:rPr lang="en-IN" sz="1900" baseline="0" dirty="0">
                          <a:effectLst/>
                        </a:rPr>
                        <a:t>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Contact 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  </a:t>
                      </a:r>
                      <a:r>
                        <a:rPr lang="en-IN" sz="1900" baseline="0" dirty="0" smtClean="0">
                          <a:effectLst/>
                        </a:rPr>
                        <a:t>website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website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source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>
                          <a:effectLst/>
                        </a:rPr>
                        <a:t>No 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source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Posted_date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Posted date</a:t>
                      </a: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jobexpiry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date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Job expiry date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  <a:tr h="32257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contact_number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varchar(200)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900" baseline="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Contact number</a:t>
                      </a:r>
                      <a:endParaRPr lang="en-IN" sz="1900" baseline="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Content Placeholder 2"/>
          <p:cNvSpPr txBox="1">
            <a:spLocks/>
          </p:cNvSpPr>
          <p:nvPr/>
        </p:nvSpPr>
        <p:spPr>
          <a:xfrm>
            <a:off x="504967" y="0"/>
            <a:ext cx="11077433" cy="627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Tbl_walkin</a:t>
            </a: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719618" y="2811439"/>
            <a:ext cx="464024" cy="40943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>
            <a:stCxn id="2" idx="4"/>
          </p:cNvCxnSpPr>
          <p:nvPr/>
        </p:nvCxnSpPr>
        <p:spPr>
          <a:xfrm rot="5400000">
            <a:off x="1446663" y="3725839"/>
            <a:ext cx="100993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419367" y="3603009"/>
            <a:ext cx="1105469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1944806" y="3623481"/>
            <a:ext cx="491320" cy="477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514901" y="3657601"/>
            <a:ext cx="436731" cy="409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96788" y="4626591"/>
            <a:ext cx="87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56" idx="2"/>
          </p:cNvCxnSpPr>
          <p:nvPr/>
        </p:nvCxnSpPr>
        <p:spPr>
          <a:xfrm flipV="1">
            <a:off x="2797793" y="884830"/>
            <a:ext cx="2750021" cy="2704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58" idx="2"/>
          </p:cNvCxnSpPr>
          <p:nvPr/>
        </p:nvCxnSpPr>
        <p:spPr>
          <a:xfrm flipV="1">
            <a:off x="2852383" y="2129051"/>
            <a:ext cx="2825086" cy="1446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59" idx="2"/>
          </p:cNvCxnSpPr>
          <p:nvPr/>
        </p:nvCxnSpPr>
        <p:spPr>
          <a:xfrm flipV="1">
            <a:off x="2784143" y="2768221"/>
            <a:ext cx="2852382" cy="834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60" idx="2"/>
          </p:cNvCxnSpPr>
          <p:nvPr/>
        </p:nvCxnSpPr>
        <p:spPr>
          <a:xfrm flipV="1">
            <a:off x="2825087" y="3432414"/>
            <a:ext cx="2786416" cy="1842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61" idx="2"/>
          </p:cNvCxnSpPr>
          <p:nvPr/>
        </p:nvCxnSpPr>
        <p:spPr>
          <a:xfrm>
            <a:off x="2784143" y="3603009"/>
            <a:ext cx="2843283" cy="3639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811439" y="3616657"/>
            <a:ext cx="2920621" cy="873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4" idx="2"/>
          </p:cNvCxnSpPr>
          <p:nvPr/>
        </p:nvCxnSpPr>
        <p:spPr>
          <a:xfrm>
            <a:off x="2797791" y="3630304"/>
            <a:ext cx="2904696" cy="2213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63" idx="2"/>
          </p:cNvCxnSpPr>
          <p:nvPr/>
        </p:nvCxnSpPr>
        <p:spPr>
          <a:xfrm>
            <a:off x="2784143" y="3616657"/>
            <a:ext cx="2888776" cy="16377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825086" y="3657600"/>
            <a:ext cx="2938817" cy="2825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57" idx="2"/>
          </p:cNvCxnSpPr>
          <p:nvPr/>
        </p:nvCxnSpPr>
        <p:spPr>
          <a:xfrm flipV="1">
            <a:off x="2811439" y="1555845"/>
            <a:ext cx="2779594" cy="20198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736608" y="6223379"/>
            <a:ext cx="1373876" cy="464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About us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5547814" y="620973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7" name="Oval 56"/>
          <p:cNvSpPr/>
          <p:nvPr/>
        </p:nvSpPr>
        <p:spPr>
          <a:xfrm>
            <a:off x="5591033" y="1291988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 jobs</a:t>
            </a:r>
          </a:p>
        </p:txBody>
      </p:sp>
      <p:sp>
        <p:nvSpPr>
          <p:cNvPr id="58" name="Oval 57"/>
          <p:cNvSpPr/>
          <p:nvPr/>
        </p:nvSpPr>
        <p:spPr>
          <a:xfrm>
            <a:off x="5677469" y="1883391"/>
            <a:ext cx="1255594" cy="4913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Edit,Pause delete jobs</a:t>
            </a:r>
          </a:p>
          <a:p>
            <a:pPr algn="ctr"/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5636525" y="2504364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suggestions</a:t>
            </a:r>
          </a:p>
          <a:p>
            <a:pPr algn="ctr"/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5611503" y="3168557"/>
            <a:ext cx="1417094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 testimonials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5627426" y="3703092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testimonial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70643" y="4346811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Accept testimonial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672919" y="4990531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Post Walk in jobs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5702487" y="5579659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users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2387" y="0"/>
            <a:ext cx="7274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                 Use case Diagram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1719618" y="2811439"/>
            <a:ext cx="464024" cy="40943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>
            <a:stCxn id="2" idx="4"/>
          </p:cNvCxnSpPr>
          <p:nvPr/>
        </p:nvCxnSpPr>
        <p:spPr>
          <a:xfrm rot="5400000">
            <a:off x="1446663" y="3725839"/>
            <a:ext cx="100993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1419367" y="3603009"/>
            <a:ext cx="1105469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H="1">
            <a:off x="1944806" y="3623481"/>
            <a:ext cx="491320" cy="477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1514901" y="3657601"/>
            <a:ext cx="436731" cy="409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96788" y="4626591"/>
            <a:ext cx="64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cxnSp>
        <p:nvCxnSpPr>
          <p:cNvPr id="8" name="Straight Arrow Connector 7"/>
          <p:cNvCxnSpPr>
            <a:endCxn id="19" idx="2"/>
          </p:cNvCxnSpPr>
          <p:nvPr/>
        </p:nvCxnSpPr>
        <p:spPr>
          <a:xfrm flipV="1">
            <a:off x="2797793" y="884830"/>
            <a:ext cx="2750021" cy="2704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1" idx="2"/>
          </p:cNvCxnSpPr>
          <p:nvPr/>
        </p:nvCxnSpPr>
        <p:spPr>
          <a:xfrm flipV="1">
            <a:off x="2838735" y="2169994"/>
            <a:ext cx="2825086" cy="1446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2" idx="2"/>
          </p:cNvCxnSpPr>
          <p:nvPr/>
        </p:nvCxnSpPr>
        <p:spPr>
          <a:xfrm flipV="1">
            <a:off x="2866030" y="2768221"/>
            <a:ext cx="2770495" cy="834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23" idx="2"/>
          </p:cNvCxnSpPr>
          <p:nvPr/>
        </p:nvCxnSpPr>
        <p:spPr>
          <a:xfrm flipV="1">
            <a:off x="2811439" y="3432414"/>
            <a:ext cx="2800064" cy="1842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24" idx="2"/>
          </p:cNvCxnSpPr>
          <p:nvPr/>
        </p:nvCxnSpPr>
        <p:spPr>
          <a:xfrm>
            <a:off x="2784143" y="3603009"/>
            <a:ext cx="2843283" cy="3639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1439" y="3616657"/>
            <a:ext cx="2920621" cy="873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27" idx="2"/>
          </p:cNvCxnSpPr>
          <p:nvPr/>
        </p:nvCxnSpPr>
        <p:spPr>
          <a:xfrm>
            <a:off x="2797791" y="3630304"/>
            <a:ext cx="2904696" cy="2213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756848" y="3575713"/>
            <a:ext cx="2888776" cy="16377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2"/>
          </p:cNvCxnSpPr>
          <p:nvPr/>
        </p:nvCxnSpPr>
        <p:spPr>
          <a:xfrm>
            <a:off x="2838734" y="3684896"/>
            <a:ext cx="2897874" cy="2770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0" idx="2"/>
          </p:cNvCxnSpPr>
          <p:nvPr/>
        </p:nvCxnSpPr>
        <p:spPr>
          <a:xfrm flipV="1">
            <a:off x="2811439" y="1555845"/>
            <a:ext cx="2779594" cy="2060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736608" y="6223379"/>
            <a:ext cx="1373876" cy="464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Add favorire job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7814" y="620973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Sign up &amp; sign in</a:t>
            </a:r>
          </a:p>
        </p:txBody>
      </p:sp>
      <p:sp>
        <p:nvSpPr>
          <p:cNvPr id="20" name="Oval 19"/>
          <p:cNvSpPr/>
          <p:nvPr/>
        </p:nvSpPr>
        <p:spPr>
          <a:xfrm>
            <a:off x="5591033" y="1291988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Applicatn managmnt</a:t>
            </a:r>
          </a:p>
        </p:txBody>
      </p:sp>
      <p:sp>
        <p:nvSpPr>
          <p:cNvPr id="21" name="Oval 20"/>
          <p:cNvSpPr/>
          <p:nvPr/>
        </p:nvSpPr>
        <p:spPr>
          <a:xfrm>
            <a:off x="5663821" y="1924334"/>
            <a:ext cx="1255594" cy="4913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Job manangmnt</a:t>
            </a:r>
          </a:p>
          <a:p>
            <a:pPr algn="ctr"/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36525" y="2504364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notification</a:t>
            </a:r>
          </a:p>
          <a:p>
            <a:pPr algn="ctr"/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611503" y="3168557"/>
            <a:ext cx="1417094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send testimonials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627426" y="3703092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send suggestion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670643" y="4346811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Apply job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672919" y="4990531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view all jobs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702487" y="5579659"/>
            <a:ext cx="1373876" cy="5277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applied jobs</a:t>
            </a: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ABSTACT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Font typeface="Wingdings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/>
              <a:t>Consultants offer advice and expertise to organisations to help them improve their business performance in terms of operations, profitability, management, structure and strategy. ...</a:t>
            </a:r>
          </a:p>
          <a:p>
            <a:pPr marL="0" indent="0" algn="just">
              <a:buFont typeface="Wingdings" pitchFamily="2" charset="2"/>
              <a:buChar char="ü"/>
            </a:pPr>
            <a:r>
              <a:rPr lang="en-IN" sz="2400" dirty="0" smtClean="0"/>
              <a:t> The work stretches across a variety of areas, including management, strategy, IT, finance, marketing, HR and supply chain </a:t>
            </a:r>
          </a:p>
          <a:p>
            <a:pPr marL="0" indent="0" algn="just">
              <a:buFont typeface="Wingdings" pitchFamily="2" charset="2"/>
              <a:buChar char="ü"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5021761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5472752" y="1173707"/>
            <a:ext cx="573206" cy="4913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/>
          <p:cNvCxnSpPr>
            <a:stCxn id="2" idx="4"/>
          </p:cNvCxnSpPr>
          <p:nvPr/>
        </p:nvCxnSpPr>
        <p:spPr>
          <a:xfrm rot="5400000">
            <a:off x="5554639" y="1856095"/>
            <a:ext cx="395785" cy="13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Terminator 17"/>
          <p:cNvSpPr/>
          <p:nvPr/>
        </p:nvSpPr>
        <p:spPr>
          <a:xfrm>
            <a:off x="5199797" y="2088108"/>
            <a:ext cx="1173707" cy="395785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5575904" y="2668137"/>
            <a:ext cx="34040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8663777">
            <a:off x="5629341" y="2911545"/>
            <a:ext cx="284152" cy="279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408227" y="3057100"/>
            <a:ext cx="1160060" cy="13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 flipH="1" flipV="1">
            <a:off x="4019267" y="2654490"/>
            <a:ext cx="791571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8" idx="1"/>
          </p:cNvCxnSpPr>
          <p:nvPr/>
        </p:nvCxnSpPr>
        <p:spPr>
          <a:xfrm flipV="1">
            <a:off x="4394579" y="2286001"/>
            <a:ext cx="805218" cy="68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749421" y="2661313"/>
            <a:ext cx="4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5950423" y="3043451"/>
            <a:ext cx="120100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6871649" y="3309588"/>
            <a:ext cx="573206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Terminator 60"/>
          <p:cNvSpPr/>
          <p:nvPr/>
        </p:nvSpPr>
        <p:spPr>
          <a:xfrm>
            <a:off x="0" y="4012441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users</a:t>
            </a:r>
          </a:p>
        </p:txBody>
      </p:sp>
      <p:sp>
        <p:nvSpPr>
          <p:cNvPr id="66" name="Flowchart: Terminator 65"/>
          <p:cNvSpPr/>
          <p:nvPr/>
        </p:nvSpPr>
        <p:spPr>
          <a:xfrm>
            <a:off x="9774072" y="3987420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Post Walk in jobs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Flowchart: Terminator 66"/>
          <p:cNvSpPr/>
          <p:nvPr/>
        </p:nvSpPr>
        <p:spPr>
          <a:xfrm>
            <a:off x="8588991" y="4003343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Notifications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Flowchart: Terminator 67"/>
          <p:cNvSpPr/>
          <p:nvPr/>
        </p:nvSpPr>
        <p:spPr>
          <a:xfrm>
            <a:off x="7403910" y="4005615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Accept testimonial</a:t>
            </a:r>
          </a:p>
        </p:txBody>
      </p:sp>
      <p:sp>
        <p:nvSpPr>
          <p:cNvPr id="69" name="Flowchart: Terminator 68"/>
          <p:cNvSpPr/>
          <p:nvPr/>
        </p:nvSpPr>
        <p:spPr>
          <a:xfrm>
            <a:off x="6218831" y="4007891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testimonial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0" name="Flowchart: Terminator 69"/>
          <p:cNvSpPr/>
          <p:nvPr/>
        </p:nvSpPr>
        <p:spPr>
          <a:xfrm>
            <a:off x="5006455" y="4051110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>
              <a:solidFill>
                <a:schemeClr val="tx1"/>
              </a:solidFill>
            </a:endParaRPr>
          </a:p>
          <a:p>
            <a:pPr algn="ctr"/>
            <a:endParaRPr lang="en-US" sz="13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 testimonial</a:t>
            </a:r>
            <a:endParaRPr lang="en-US" sz="1200" dirty="0" smtClean="0"/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1" name="Flowchart: Terminator 70"/>
          <p:cNvSpPr/>
          <p:nvPr/>
        </p:nvSpPr>
        <p:spPr>
          <a:xfrm>
            <a:off x="3835020" y="4039738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suggesti</a:t>
            </a:r>
            <a:r>
              <a:rPr lang="en-US" sz="1300" dirty="0" smtClean="0">
                <a:solidFill>
                  <a:schemeClr val="tx1"/>
                </a:solidFill>
              </a:rPr>
              <a:t>ons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72" name="Flowchart: Terminator 71"/>
          <p:cNvSpPr/>
          <p:nvPr/>
        </p:nvSpPr>
        <p:spPr>
          <a:xfrm>
            <a:off x="2568054" y="4055658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Edit,Pause,Delete jobs</a:t>
            </a:r>
          </a:p>
        </p:txBody>
      </p:sp>
      <p:sp>
        <p:nvSpPr>
          <p:cNvPr id="73" name="Flowchart: Terminator 72"/>
          <p:cNvSpPr/>
          <p:nvPr/>
        </p:nvSpPr>
        <p:spPr>
          <a:xfrm>
            <a:off x="1314736" y="4057934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 jobs</a:t>
            </a:r>
          </a:p>
        </p:txBody>
      </p:sp>
      <p:sp>
        <p:nvSpPr>
          <p:cNvPr id="74" name="Flowchart: Terminator 73"/>
          <p:cNvSpPr/>
          <p:nvPr/>
        </p:nvSpPr>
        <p:spPr>
          <a:xfrm>
            <a:off x="10961427" y="3987421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About</a:t>
            </a:r>
            <a:r>
              <a:rPr lang="en-US" sz="1200" dirty="0" smtClean="0"/>
              <a:t>  </a:t>
            </a:r>
            <a:r>
              <a:rPr lang="en-US" sz="1200" dirty="0" smtClean="0">
                <a:solidFill>
                  <a:schemeClr val="tx1"/>
                </a:solidFill>
              </a:rPr>
              <a:t>us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0" y="3589362"/>
            <a:ext cx="12192000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0" y="4954137"/>
            <a:ext cx="12192000" cy="2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61" idx="0"/>
          </p:cNvCxnSpPr>
          <p:nvPr/>
        </p:nvCxnSpPr>
        <p:spPr>
          <a:xfrm rot="5400000">
            <a:off x="320724" y="3787254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5400000">
            <a:off x="282055" y="4772168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5400000">
            <a:off x="1660479" y="3803176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5400000">
            <a:off x="6548653" y="3805451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2920622" y="4763069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5400000">
            <a:off x="1653656" y="4765344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5272587" y="3812275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5400000">
            <a:off x="4128449" y="3800902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5400000">
            <a:off x="2902426" y="3803176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5400000">
            <a:off x="4103429" y="4772167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5400000">
            <a:off x="11257130" y="4706203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rot="5400000">
            <a:off x="10044754" y="4735773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5400000">
            <a:off x="8900617" y="4738048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5400000">
            <a:off x="7701888" y="4726674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5400000">
            <a:off x="6557751" y="4756245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rot="5400000">
            <a:off x="5277136" y="4772167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rot="5400000">
            <a:off x="10099346" y="3787255"/>
            <a:ext cx="361665" cy="20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rot="5400000">
            <a:off x="8905166" y="3782705"/>
            <a:ext cx="336644" cy="31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rot="5400000">
            <a:off x="7647298" y="3798628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rot="5400000">
            <a:off x="11327644" y="3789529"/>
            <a:ext cx="363939" cy="18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6373504" y="2729552"/>
            <a:ext cx="76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295331" y="777922"/>
            <a:ext cx="159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cxnSp>
        <p:nvCxnSpPr>
          <p:cNvPr id="116" name="Straight Arrow Connector 115"/>
          <p:cNvCxnSpPr/>
          <p:nvPr/>
        </p:nvCxnSpPr>
        <p:spPr>
          <a:xfrm rot="16200000" flipH="1">
            <a:off x="5697941" y="5220268"/>
            <a:ext cx="518615" cy="13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Terminator 119"/>
          <p:cNvSpPr/>
          <p:nvPr/>
        </p:nvSpPr>
        <p:spPr>
          <a:xfrm>
            <a:off x="5595582" y="5513695"/>
            <a:ext cx="846161" cy="341194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Logout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 rot="5400000">
            <a:off x="5766179" y="6093726"/>
            <a:ext cx="42308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4487151" y="269121"/>
            <a:ext cx="3387607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200" b="1" dirty="0" smtClean="0">
                <a:solidFill>
                  <a:srgbClr val="0070C0"/>
                </a:solidFill>
              </a:rPr>
              <a:t>Activity diagram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82639" y="1282890"/>
            <a:ext cx="1349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dmin Side</a:t>
            </a:r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Connector 45"/>
          <p:cNvSpPr/>
          <p:nvPr/>
        </p:nvSpPr>
        <p:spPr>
          <a:xfrm>
            <a:off x="5472752" y="1173707"/>
            <a:ext cx="573206" cy="4913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/>
          <p:cNvCxnSpPr>
            <a:stCxn id="46" idx="4"/>
          </p:cNvCxnSpPr>
          <p:nvPr/>
        </p:nvCxnSpPr>
        <p:spPr>
          <a:xfrm rot="5400000">
            <a:off x="5554639" y="1856095"/>
            <a:ext cx="395785" cy="13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Terminator 47"/>
          <p:cNvSpPr/>
          <p:nvPr/>
        </p:nvSpPr>
        <p:spPr>
          <a:xfrm>
            <a:off x="5199797" y="2088108"/>
            <a:ext cx="1173707" cy="395785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rot="5400000">
            <a:off x="5575904" y="2668137"/>
            <a:ext cx="34040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rot="18663777">
            <a:off x="5629341" y="2911545"/>
            <a:ext cx="284152" cy="279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408227" y="3057100"/>
            <a:ext cx="1160060" cy="13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4019267" y="2654490"/>
            <a:ext cx="791571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8" idx="1"/>
          </p:cNvCxnSpPr>
          <p:nvPr/>
        </p:nvCxnSpPr>
        <p:spPr>
          <a:xfrm flipV="1">
            <a:off x="4394579" y="2286001"/>
            <a:ext cx="805218" cy="68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749421" y="2661313"/>
            <a:ext cx="4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950423" y="3043451"/>
            <a:ext cx="120100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>
            <a:off x="6871649" y="3309588"/>
            <a:ext cx="573206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Terminator 56"/>
          <p:cNvSpPr/>
          <p:nvPr/>
        </p:nvSpPr>
        <p:spPr>
          <a:xfrm>
            <a:off x="0" y="4012441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Application management</a:t>
            </a:r>
          </a:p>
        </p:txBody>
      </p:sp>
      <p:sp>
        <p:nvSpPr>
          <p:cNvPr id="58" name="Flowchart: Terminator 57"/>
          <p:cNvSpPr/>
          <p:nvPr/>
        </p:nvSpPr>
        <p:spPr>
          <a:xfrm>
            <a:off x="9774072" y="3987420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Add Walk in jobs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Flowchart: Terminator 58"/>
          <p:cNvSpPr/>
          <p:nvPr/>
        </p:nvSpPr>
        <p:spPr>
          <a:xfrm>
            <a:off x="8588991" y="4003343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Applied jobs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Flowchart: Terminator 59"/>
          <p:cNvSpPr/>
          <p:nvPr/>
        </p:nvSpPr>
        <p:spPr>
          <a:xfrm>
            <a:off x="7403910" y="4005615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Apply jobs</a:t>
            </a:r>
          </a:p>
        </p:txBody>
      </p:sp>
      <p:sp>
        <p:nvSpPr>
          <p:cNvPr id="61" name="Flowchart: Terminator 60"/>
          <p:cNvSpPr/>
          <p:nvPr/>
        </p:nvSpPr>
        <p:spPr>
          <a:xfrm>
            <a:off x="6218831" y="4007891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jobs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Flowchart: Terminator 61"/>
          <p:cNvSpPr/>
          <p:nvPr/>
        </p:nvSpPr>
        <p:spPr>
          <a:xfrm>
            <a:off x="5006455" y="4051110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>
              <a:solidFill>
                <a:schemeClr val="tx1"/>
              </a:solidFill>
            </a:endParaRPr>
          </a:p>
          <a:p>
            <a:pPr algn="ctr"/>
            <a:endParaRPr lang="en-US" sz="13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Send testimonial</a:t>
            </a:r>
            <a:endParaRPr lang="en-US" sz="1200" dirty="0" smtClean="0"/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3" name="Flowchart: Terminator 62"/>
          <p:cNvSpPr/>
          <p:nvPr/>
        </p:nvSpPr>
        <p:spPr>
          <a:xfrm>
            <a:off x="3835020" y="4039738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Send suggesti</a:t>
            </a:r>
            <a:r>
              <a:rPr lang="en-US" sz="1300" dirty="0" smtClean="0">
                <a:solidFill>
                  <a:schemeClr val="tx1"/>
                </a:solidFill>
              </a:rPr>
              <a:t>ons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64" name="Flowchart: Terminator 63"/>
          <p:cNvSpPr/>
          <p:nvPr/>
        </p:nvSpPr>
        <p:spPr>
          <a:xfrm>
            <a:off x="2568054" y="4055658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View notification</a:t>
            </a:r>
          </a:p>
        </p:txBody>
      </p:sp>
      <p:sp>
        <p:nvSpPr>
          <p:cNvPr id="65" name="Flowchart: Terminator 64"/>
          <p:cNvSpPr/>
          <p:nvPr/>
        </p:nvSpPr>
        <p:spPr>
          <a:xfrm>
            <a:off x="1314736" y="4057934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Job management</a:t>
            </a:r>
          </a:p>
        </p:txBody>
      </p:sp>
      <p:sp>
        <p:nvSpPr>
          <p:cNvPr id="66" name="Flowchart: Terminator 65"/>
          <p:cNvSpPr/>
          <p:nvPr/>
        </p:nvSpPr>
        <p:spPr>
          <a:xfrm>
            <a:off x="10961427" y="3987421"/>
            <a:ext cx="1064525" cy="53226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Add favorite job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0" y="3589362"/>
            <a:ext cx="12192000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0" y="4954137"/>
            <a:ext cx="12192000" cy="2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57" idx="0"/>
          </p:cNvCxnSpPr>
          <p:nvPr/>
        </p:nvCxnSpPr>
        <p:spPr>
          <a:xfrm rot="5400000">
            <a:off x="320724" y="3787254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282055" y="4772168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1660479" y="3803176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>
            <a:off x="6548653" y="3805451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5400000">
            <a:off x="2920622" y="4763069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5400000">
            <a:off x="1653656" y="4765344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>
            <a:off x="5272587" y="3812275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4128449" y="3800902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2902426" y="3803176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>
            <a:off x="4103429" y="4772167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5400000">
            <a:off x="11257130" y="4706203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5400000">
            <a:off x="10044754" y="4735773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>
            <a:off x="8900617" y="4738048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5400000">
            <a:off x="7701888" y="4726674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>
            <a:off x="6557751" y="4756245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5400000">
            <a:off x="5277136" y="4772167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5400000">
            <a:off x="10099346" y="3787255"/>
            <a:ext cx="361665" cy="20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>
            <a:off x="8905166" y="3782705"/>
            <a:ext cx="336644" cy="31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rot="5400000">
            <a:off x="7647298" y="3798628"/>
            <a:ext cx="436727" cy="13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rot="5400000">
            <a:off x="11327644" y="3789529"/>
            <a:ext cx="363939" cy="18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373504" y="2729552"/>
            <a:ext cx="76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5295331" y="777922"/>
            <a:ext cx="159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 rot="16200000" flipH="1">
            <a:off x="5697941" y="5220268"/>
            <a:ext cx="518615" cy="13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Terminator 91"/>
          <p:cNvSpPr/>
          <p:nvPr/>
        </p:nvSpPr>
        <p:spPr>
          <a:xfrm>
            <a:off x="5595582" y="5513695"/>
            <a:ext cx="846161" cy="341194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Logout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rot="5400000">
            <a:off x="5766179" y="6093726"/>
            <a:ext cx="42308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487151" y="269121"/>
            <a:ext cx="3387607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200" b="1" dirty="0" smtClean="0">
                <a:solidFill>
                  <a:srgbClr val="0070C0"/>
                </a:solidFill>
              </a:rPr>
              <a:t>Activity diagram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1069" y="1296537"/>
            <a:ext cx="111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Side</a:t>
            </a:r>
            <a:endParaRPr lang="en-US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2663" y="138351"/>
            <a:ext cx="5268036" cy="71337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Form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909481" y="851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u="sng" dirty="0" smtClean="0">
                <a:latin typeface="Times New Roman" pitchFamily="18" charset="0"/>
                <a:cs typeface="Times New Roman" pitchFamily="18" charset="0"/>
              </a:rPr>
              <a:t>admin</a:t>
            </a:r>
            <a:endParaRPr lang="en-IN" b="1" i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 descr="Screenshot_2018-04-11-10-24-5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626" y="464024"/>
            <a:ext cx="4626591" cy="5677469"/>
          </a:xfrm>
        </p:spPr>
      </p:pic>
      <p:pic>
        <p:nvPicPr>
          <p:cNvPr id="9" name="Picture 8" descr="Screenshot_2018-04-11-11-07-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67" y="491319"/>
            <a:ext cx="4191000" cy="57593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28703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8-04-11-11-07-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31" y="477673"/>
            <a:ext cx="4114800" cy="5718412"/>
          </a:xfrm>
          <a:prstGeom prst="rect">
            <a:avLst/>
          </a:prstGeom>
        </p:spPr>
      </p:pic>
      <p:pic>
        <p:nvPicPr>
          <p:cNvPr id="3" name="Picture 2" descr="Screenshot_2018-04-11-11-09-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12" y="477672"/>
            <a:ext cx="4114800" cy="5759355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2018-04-11-11-09-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668741"/>
            <a:ext cx="4114800" cy="5663820"/>
          </a:xfrm>
          <a:prstGeom prst="rect">
            <a:avLst/>
          </a:prstGeom>
        </p:spPr>
      </p:pic>
      <p:pic>
        <p:nvPicPr>
          <p:cNvPr id="5" name="Picture 4" descr="Screenshot_2018-04-11-11-15-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56" y="668740"/>
            <a:ext cx="4114800" cy="5622877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shot_2018-04-11-11-10-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281" y="586854"/>
            <a:ext cx="3908192" cy="6038381"/>
          </a:xfrm>
          <a:prstGeom prst="rect">
            <a:avLst/>
          </a:prstGeom>
        </p:spPr>
      </p:pic>
      <p:pic>
        <p:nvPicPr>
          <p:cNvPr id="15" name="Picture 14" descr="Screenshot_2018-04-11-11-10-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01" y="668741"/>
            <a:ext cx="4114800" cy="5800299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2018-04-11-11-10-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06737"/>
            <a:ext cx="3812534" cy="5702994"/>
          </a:xfrm>
          <a:prstGeom prst="rect">
            <a:avLst/>
          </a:prstGeom>
        </p:spPr>
      </p:pic>
      <p:pic>
        <p:nvPicPr>
          <p:cNvPr id="5" name="Picture 4" descr="Screenshot_2018-04-11-11-09-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93" y="504968"/>
            <a:ext cx="4114800" cy="5759355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86651" y="928048"/>
            <a:ext cx="64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3" name="Picture 2" descr="IMG-20180409-WA00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20" y="655093"/>
            <a:ext cx="3857625" cy="5882185"/>
          </a:xfrm>
          <a:prstGeom prst="rect">
            <a:avLst/>
          </a:prstGeom>
        </p:spPr>
      </p:pic>
      <p:pic>
        <p:nvPicPr>
          <p:cNvPr id="4" name="Picture 3" descr="IMG-20180409-WA00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463" y="668741"/>
            <a:ext cx="3629097" cy="5813946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8-04-11-10-54-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27" y="341194"/>
            <a:ext cx="3707572" cy="6018663"/>
          </a:xfrm>
          <a:prstGeom prst="rect">
            <a:avLst/>
          </a:prstGeom>
        </p:spPr>
      </p:pic>
      <p:pic>
        <p:nvPicPr>
          <p:cNvPr id="3" name="Picture 2" descr="IMG-20180409-WA006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405" y="259306"/>
            <a:ext cx="3857625" cy="6141493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180409-WA00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11" y="191069"/>
            <a:ext cx="4053386" cy="6277970"/>
          </a:xfrm>
          <a:prstGeom prst="rect">
            <a:avLst/>
          </a:prstGeom>
        </p:spPr>
      </p:pic>
      <p:pic>
        <p:nvPicPr>
          <p:cNvPr id="5" name="Picture 4" descr="IMG-20180409-WA00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35" y="245661"/>
            <a:ext cx="3980526" cy="6209730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54843"/>
            <a:ext cx="8911687" cy="68238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Module description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132765"/>
            <a:ext cx="8915400" cy="5172502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Admin  App  ( android &amp; IOS application)</a:t>
            </a:r>
          </a:p>
          <a:p>
            <a:pPr lvl="0"/>
            <a:r>
              <a:rPr lang="en-IN" dirty="0" smtClean="0"/>
              <a:t>Mobile  App  ( android &amp; IOS application)</a:t>
            </a:r>
            <a:endParaRPr lang="en-IN" dirty="0"/>
          </a:p>
          <a:p>
            <a:pPr lvl="0"/>
            <a:r>
              <a:rPr lang="en-IN" dirty="0"/>
              <a:t>Web </a:t>
            </a:r>
            <a:r>
              <a:rPr lang="en-IN" dirty="0" smtClean="0"/>
              <a:t>portal</a:t>
            </a:r>
            <a:endParaRPr lang="en-IN" dirty="0"/>
          </a:p>
          <a:p>
            <a:pPr marL="0" indent="0">
              <a:buNone/>
            </a:pPr>
            <a:r>
              <a:rPr lang="en-IN" b="1" u="sng" dirty="0" smtClean="0"/>
              <a:t>Admin App</a:t>
            </a:r>
            <a:r>
              <a:rPr lang="en-IN" b="1" u="sng" dirty="0" smtClean="0">
                <a:solidFill>
                  <a:schemeClr val="tx1"/>
                </a:solidFill>
              </a:rPr>
              <a:t> (Mobile </a:t>
            </a:r>
            <a:r>
              <a:rPr lang="en-IN" b="1" u="sng" dirty="0" smtClean="0"/>
              <a:t>Application-</a:t>
            </a:r>
            <a:r>
              <a:rPr lang="en-IN" b="1" u="sng" dirty="0" smtClean="0">
                <a:solidFill>
                  <a:schemeClr val="tx1"/>
                </a:solidFill>
              </a:rPr>
              <a:t>android </a:t>
            </a:r>
            <a:r>
              <a:rPr lang="en-IN" b="1" u="sng" dirty="0">
                <a:solidFill>
                  <a:schemeClr val="tx1"/>
                </a:solidFill>
              </a:rPr>
              <a:t>&amp; IOS </a:t>
            </a:r>
            <a:r>
              <a:rPr lang="en-IN" b="1" u="sng" dirty="0" smtClean="0">
                <a:solidFill>
                  <a:schemeClr val="tx1"/>
                </a:solidFill>
              </a:rPr>
              <a:t>application</a:t>
            </a:r>
          </a:p>
          <a:p>
            <a:pPr lvl="0"/>
            <a:r>
              <a:rPr lang="en-IN" dirty="0" smtClean="0"/>
              <a:t>Login</a:t>
            </a:r>
            <a:endParaRPr lang="en-US" dirty="0" smtClean="0"/>
          </a:p>
          <a:p>
            <a:pPr lvl="0"/>
            <a:r>
              <a:rPr lang="en-IN" dirty="0" smtClean="0"/>
              <a:t>Post a job</a:t>
            </a:r>
            <a:endParaRPr lang="en-US" dirty="0" smtClean="0"/>
          </a:p>
          <a:p>
            <a:r>
              <a:rPr lang="en-IN" dirty="0" smtClean="0"/>
              <a:t>See all listed jobs</a:t>
            </a:r>
            <a:endParaRPr lang="en-IN" dirty="0"/>
          </a:p>
          <a:p>
            <a:pPr lvl="0"/>
            <a:r>
              <a:rPr lang="en-IN" dirty="0" smtClean="0"/>
              <a:t>View users</a:t>
            </a:r>
            <a:endParaRPr lang="en-US" dirty="0" smtClean="0"/>
          </a:p>
          <a:p>
            <a:pPr lvl="0"/>
            <a:r>
              <a:rPr lang="en-IN" dirty="0" smtClean="0"/>
              <a:t>Testimonial</a:t>
            </a:r>
            <a:endParaRPr lang="en-US" dirty="0" smtClean="0"/>
          </a:p>
          <a:p>
            <a:pPr lvl="0"/>
            <a:r>
              <a:rPr lang="en-IN" dirty="0" smtClean="0"/>
              <a:t>About us</a:t>
            </a:r>
            <a:endParaRPr lang="en-IN" dirty="0"/>
          </a:p>
          <a:p>
            <a:pPr lvl="0"/>
            <a:r>
              <a:rPr lang="en-IN" dirty="0" smtClean="0"/>
              <a:t>Contact us</a:t>
            </a:r>
          </a:p>
          <a:p>
            <a:pPr lvl="0"/>
            <a:r>
              <a:rPr lang="en-IN" dirty="0" smtClean="0"/>
              <a:t>View suggestions</a:t>
            </a:r>
          </a:p>
          <a:p>
            <a:pPr lvl="0"/>
            <a:r>
              <a:rPr lang="en-IN" dirty="0" smtClean="0"/>
              <a:t>Post Walk in jobs</a:t>
            </a:r>
          </a:p>
          <a:p>
            <a:pPr lvl="0"/>
            <a:endParaRPr lang="en-IN" dirty="0"/>
          </a:p>
          <a:p>
            <a:pPr lvl="0">
              <a:buNone/>
            </a:pPr>
            <a:endParaRPr lang="en-IN" dirty="0"/>
          </a:p>
          <a:p>
            <a:pPr marL="0" indent="0">
              <a:buNone/>
            </a:pPr>
            <a:endParaRPr lang="en-IN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7003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2018-04-11-11-11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293" y="409433"/>
            <a:ext cx="3739415" cy="5950424"/>
          </a:xfrm>
          <a:prstGeom prst="rect">
            <a:avLst/>
          </a:prstGeom>
        </p:spPr>
      </p:pic>
      <p:pic>
        <p:nvPicPr>
          <p:cNvPr id="6" name="Picture 5" descr="Screenshot_2018-04-11-11-10-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479" y="341193"/>
            <a:ext cx="3762163" cy="6073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275" y="655093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 in interview</a:t>
            </a:r>
            <a:endParaRPr lang="en-US" dirty="0"/>
          </a:p>
        </p:txBody>
      </p:sp>
    </p:spTree>
  </p:cSld>
  <p:clrMapOvr>
    <a:masterClrMapping/>
  </p:clrMapOvr>
  <p:transition spd="slow">
    <p:circl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8-04-11-11-10-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23" y="423080"/>
            <a:ext cx="3857625" cy="6045959"/>
          </a:xfrm>
          <a:prstGeom prst="rect">
            <a:avLst/>
          </a:prstGeom>
        </p:spPr>
      </p:pic>
      <p:pic>
        <p:nvPicPr>
          <p:cNvPr id="4" name="Picture 3" descr="Screenshot_2018-04-11-10-55-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52" y="423080"/>
            <a:ext cx="3857625" cy="6100549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8-04-11-11-11-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43" y="286603"/>
            <a:ext cx="3857625" cy="6086902"/>
          </a:xfrm>
          <a:prstGeom prst="rect">
            <a:avLst/>
          </a:prstGeom>
        </p:spPr>
      </p:pic>
      <p:pic>
        <p:nvPicPr>
          <p:cNvPr id="3" name="Picture 2" descr="Screenshot_2018-04-11-11-12-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569" y="272955"/>
            <a:ext cx="3857625" cy="6045958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8-04-11-11-13-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44" y="641445"/>
            <a:ext cx="4007822" cy="5882186"/>
          </a:xfrm>
          <a:prstGeom prst="rect">
            <a:avLst/>
          </a:prstGeom>
        </p:spPr>
      </p:pic>
      <p:pic>
        <p:nvPicPr>
          <p:cNvPr id="3" name="Picture 2" descr="Screenshot_2018-04-11-11-13-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21" y="504966"/>
            <a:ext cx="3857625" cy="5977721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8-04-11-12-18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83" y="300251"/>
            <a:ext cx="3857625" cy="6032309"/>
          </a:xfrm>
          <a:prstGeom prst="rect">
            <a:avLst/>
          </a:prstGeom>
        </p:spPr>
      </p:pic>
      <p:pic>
        <p:nvPicPr>
          <p:cNvPr id="4" name="Picture 3" descr="Screenshot_2018-04-11-12-18-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85" y="341194"/>
            <a:ext cx="3857625" cy="6005015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shot_2018-04-11-11-09-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42" y="464024"/>
            <a:ext cx="3857625" cy="5895833"/>
          </a:xfrm>
          <a:prstGeom prst="rect">
            <a:avLst/>
          </a:prstGeom>
        </p:spPr>
      </p:pic>
      <p:pic>
        <p:nvPicPr>
          <p:cNvPr id="16" name="Picture 15" descr="Screenshot_2018-04-11-11-13-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30" y="368490"/>
            <a:ext cx="3857625" cy="6086901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BUUAAAmhCAYAAAB1l5ssAAAgAElEQVR4nOzd93cU9eLG8fwX97erjFTFRlUQRBAVQUFFLBRF1HvVa73X3g2KUnfa6hcbKopiQTrSS6gbWgjpm953Z7PpdfN8f5jZzezsppItwedzzuvcY7K7mZkg59y3n5IwyF6LALXGorqDXIVBchWulD06yY2g91LAlaJbJ2n6s1KqMEjxBj9P67OOg+smIiIiIiIiIiL6O0gI/ENIEDVFUcUbEkQZRTt3pejqfRiNg+smIiIiIiIiIiL6O+giigbPEu0IopoR/Vwxv/h4daWtIjSM+qNoUBjlbFEiIiIiIiIiIqJo6z6KmmeJSpo+S1R04UpbRcwvPl5daSvHlbbKjjBqnS3aWRiNg2snIiIiIiIiIiK63HUSRU1BVPGGmSVaiSvXlMf84uPVlWvKQ8MooygREREREREREVFc6HkUlTRjOXilvjx8TVnMLz5eXbmmzAijFR1h1B+WQ/YWZRQlIiIiIiIiIiKKJj2K9mGWKKNo565YVaKHUc4WJSIiIiIiIiIiijs9i6JhZolesbok5hcfr65YWYwrVpdaZot2RFHOFiUiIiIiIiIiIoqdLqPolUoVo2gfXLGyyDRb1LSE3nrgEqNoCMFe06VYXx8REREREREREQ18CV2dOh+IomLHifNXrinDlatLGUW7cMWKQlyxqsSYLVqhP7cul9BHLoqag+JV9uoe6S5Mmj+rv4Kl+XMH26sx2O7FELsXgw3mn9efz6S38ZXRloiIiIiIiIho4Evoy9L5K1eX4opVxTG/+Hh1xYoCfbbo6lLLbNHo7StqjYxD7F4MsVdhqL0Kw1SPQTN4MNTuwVB7FYbYqwIx0hpLzbFySJjX9jUMdlyn/xr1axtuGKZ6Aj/rUsKoNeh23Is5wHYehnvzvlj/GSQiIiIiIiIiig91uO2XOoyI+XUE630UNWaJ/nNlUcwvPl5dsaIgMFs0ZAl9FE6h94c5PYbqkXG4quFq1YVr1EqMVCswUi3HtYaRajlGqhW4Rq3E1aoLI1Q3hqsahto9pvhpjZVuQ8frBvdhNqc/Ng6xe43rdAeu0X9t16iVGKG6A3G0u5/RWczsCMT+OGy+l+AAaw69/vfq1xj+fZfyDIiIiIiIiIiILks/NSOlCQCAltpWPLc2Dq7J0GkUDb+faHlHFF1RGPOLj1f/XJ4XHEXXRHdfUXMQ9cfQa9Vy3KCWYJRShDFKIcYqBRir5BsKMEYpxGilCDeqxbheLcW1gRjpwnDVjRGq2xRVzUG1AlerLgxXtUAU7G0UHWwE0RGm6xytFGG06ZquU8twterCMFULzBjt7PPCz+isCgrEI1RXILxep5bhOrUsEGCHq24jcnpNs2P1GGp9X388AyIiIiIiIiKiy9EiZzvMIyU59tfk1/MoaqvoiKKrihlFu/DP5bn6bNFVxaH7ikY4inbMvNSD6Ei1AterpRijFOImJRcTlWxMljNxq5yBKXI6psjpuFXOwGQ5A7coWZig5GC8kosxSkFQIL1WLcf1aqkeVr8oxdMHqvGjw4PHv9KDpR4TtR7N5Ax/rW5cq5ZjlFqMcaebETya8a1SiOvUMoxQXRjayc8wzzodYmwTMNw0q9Mfdv3P5Ea1GKMDgbgAo5VC3KgW41q1PBBgh5pC6jVqJa5XS42wrEflMUoBRilFuF4t7dMzICIiIiIiIiK6XD2dFxxFU8/E/pr8ehhFXWGiaEHMLz5exTqKDrZXY6jdg6tVF65XSzFuewPc6H60tbahtrYJjqwKvPplJm5WnBin5BuzSAsxRinAOKUSB+razW/Clj+KAjM5h9o9PZ4p6Z8lOkz14Bq1EjeqxRiv5GFScpPlyprwveLEaKUII9VyIzx6Q/b+9AdW/4xO86xW/2xQfwwdo5TgV63d8nNacXh7LkYrHffjj6kj1QrcoJZgrFKA13LbLO9rR25KCa5XS3v9DIiIiIiIiIiILgtr6zDjt3rM+L7ja11F0Rt/rMfs3+pxY4yut+soKmmMon0QGkXLoxpFh9i9GK5quFYtxxilELdsr4PWgygaNHxtyL2Qh+lyBiYq2Zig5GCCkoNbtteFBNZKZzluVIsxUq0ImSnZ1an3g409OkeoblynlmGsUoBJShZuT260/IQGrJczMF7Jww1qiSk8ekP2Cg2a0akWh2wVME7Jx3hjxuy8882w5s2SjHzcbARYfUl9RWBm6VglHxOVQuyutj6rJvz6nf6eawPRtmN/UbPuTq+PlnC/D/P3Y/3vEBERERERERENHCM2tyDDP8fN145dO/WvdxZFJyb7UG98rd7bipe/jv41dx9FRXdoFF1ZxCjahX8uz8UVy/NjEkX9syWvVl24QS3BTUoupm6r6X0UBQC0w5WTh6lyKqbIaZgip+O2X7wotbwmL0WfTepf3m4+Lb5jL8+qwFJ0v2Gqx5iFqS+bv1lxYqp8EXcn11uuox4b5BRMUrIwVikw7S/qsewVap7RmY/vK4M/xZ1bgklyJibLGbhNTsP0dW4U+Cw/yuPGPDkdNym5gWXxN6glGKMUYqKSjam/VKHM8pY2zY0H5QyMU/KDltHr99lx7x2HVgWfWO+PuoMDXzertujZ94aEfZ11f9XQazOHZsZRIiIiIiIiIurOiL9akd8S3Eoq8hoxyN55FP3cZWkrddEPo72LomvKoh5FN2e14tX9TZf8Oa/ub8LmrNaoXPM/P3PqUXRlkXHYUnnHCfRRiKJD7VW4Rq3EaKUItyhZuGNbNTyWkFfn9cJZ5oWzvBrO8mrklNeioslaCAH4GrDl2zO4Qz6P6XIKpssXsDSjCbVtehCtcXnwwhdZGKfk4wa1BCPVisDp9frSc1fggCb/qfL+k+79Bxb5l81PljNwp3wOs0OiaB02SsmYKqdigpKD0UphID6OUF2Bn2H+rElKFn6yRFEtN8+4hxTcKZ/DLCkF261L6H312PD5eUyWMzFeyTO2DSjEzYoTt8lpWHTBOou1HTnJZzFVvoibFSdGGTNMr1ErcbXl3q82rnW46jb2K/UExeJhqsd0sr2GYaqGYarH9D2P8bWO74XSTPuoWl+nGYdMuYOuq+Pa3EbMrQrZniCafykRERERERER0QCxthnJliCqx886DLJ3HkX/W2jd0hBodLdgWhSvvXdRdHVpVKPo5qzWwIO5lDD66v6OPSqjEUZ7FUUDYbT/ougw1YORagXGKAWYLGdgxjZvSBQtcOzA47a/sEjcgwXiPiwQ92KReBD/l9sUsqS8POMCZkkO3C2dxgzpTMBd8lncLl/AZDkDNyn6Xpzmg5nMe3h2nCZfGDhV3h8cxyt5uEXJwjQ5FTOlZMx11FmuoBa/S8cxQzqD2+Q0TFByME7JD8zk9M/mHK0UYbySi8lyBqbLKfjVEkU9uVmYJTkwU0rGLMmBOdIJPHOu3nK/PqQfO4OpciomKtkYr+TiZsWJyXIm7pAv4LdKa0Stw692B26XL+AWRY/Do9Ri3KCW4Aa1BDeqxRilFmOUUoQbja9fr5YGTro3h1N/MB6plhsqgsJlx/crguKy9fv+5+//DPPnmn8n/usaZbkufS9VLWjmKMMoEREREREREVktK7PGzXZkpTZghPH9zvcUrcf7Re0hDSontT5q1x63UdQcRP2jL2HUHET9I9JhNB6i6LVqOcYq+Zgip2HWtipUWZ5BgWMnFol7MF/cj0fEA3hUPIAF4l48bruINMsja6soxBzpOO6VTmGW5DAkY4Z0BtPl85hiCpWjlSKMMoLnOCUfNym5+l6kShYmyZkdlCz9a0oWJssZmCqn4i75LOZIJ/CQo9ZytTX4UzyE+4wwOs0IsROUHNyk5GK8kofxSp4RLzMwXT6Pe6RT2GSJolXOVDwgHcUc6TjmSCfwgHQUD31TgmLLBNnm0gLcKZ/DFDktcN1T5VTMtJcg0/LHsq2yEHOlk7hDPo9bjWsar+QGYuoEJQcTleyAmxUnxit5GKMUho2n5njsD6l+1u+PNoJm8PcLQ+Kz/vvQ3zfW2FPVfF0TlJzAdfln4fpn/A419kZlFCUiIiIiIiKiIJtaQ7YlLMtrDATRQfbuTp+vx+cuS1RtbMOba6Nz/X2PossjG0XDxUygd2G0Pz6jL2IfRfVDlsYp+bhNTsM9YaJovuMvLBD34SHxEOaJR/CQeAjzxf14zLYXf1n2dUBlAeaKSbhPOo45Ugmclm9nJ6dispwZiJQ3K05MVHKw5EgNsmt9CKzKb/PBU12LXXszMPds8DJ0LdeJe6VTmCsmYX5IFK3GVnEf3jhcgdzaNvi7ZFtrK0pLqpC4Ph23+vcJlStCri90NOPUtmOYKybhIfEEdluX0DdVQZYcmC6n4DY5DVPli/qy/qRaNAe9sB15jiTMlk7iLllfQn+rnKFvA/BzKXYUNKGyyRe4XrT5UFPbBMe5Ytz/RZYp6ubiJqUEu6qDP/v8UT1W+k34ogqZvo7vZ552BoKmHmDdOB8UbVtxZHtOxyFZSham/1yG7SUt8DT7Ov5rjM+HuvpmpOW68dY6PW7rB2eVY7jqDjo4K+p/wRIRERERERFdxj53AXA1x/w6OjQjFe3Ys7P711qDZ1tV6PL3rqNobdjl92dOROdeexFFy6MaRQfZLy1qxiqIDrLHNooOtkTRqfLFTqLobswX92OeeBhzxSQ8KB7Bo+IBLBJP4Jg3+LVtFXmYJx7GA9JR3C8VI9fyWdnJ54OC4BQ5B1+XtoZMge4Y7aiz7F/qyc3AXPEoHhYPYpGjxvL6OjhLQk+KD4yWBvy8/hxmSGcxSyoLub7Q0YxT247iAeko5omH8cK5OstnN+PktuO4WzqNO+Tzxv6jDnxeaJkm6qvBJvUwZksnMUPy77uaiqUZTagLsz2rebQ1NWLLpjRMkdNwq5yOKXI6PsgL/nxXjv7784fZaUfrYf5T3VRahqlyKqbKF3WbqxHUs5tqsUpOxVQ5FdPki/jfhcZurwu+VqQczw/sEXuNWolhqobBdi+jKBEREREREVE/G7hRtAG7gnY/bMfRg6Gv6zaK2msxLzv4NY1l0XkecR1FB9n7FjdjGUQH2eMnio5X8jBVvoh7O5kpOt+YKfqgeAQPiYf1maK/lqLSEs4q0h2B180Vi0KiY07yadwpnzMOMTqPD3Naugii4UeVMxWPiAexQNyLxY7q7t9gGW1aOZ6UTuJ+qRh53b66Gae2Hccc6TgekI7i4TBL6MvTz2G2dDKwXcB9UgaSLVudtlXmY754BHOkE5glJeNu6SyW5fbi3luasHubvjfrXfJZzEiqC56J6qrAHOk07pZOY6aUDLnQ8smttfhGcmCm8Zr7zjQE32VpEWZKpzFTOo3Fp+phPSKq89EGx/4cjFEKcZ1aFjRbNBr//hARERERERH9XXQZRdc24KvydjT6APgAj8d8Qns93s/zodr4XnlJG/JMMXPE5hacrQPaALS1tiM7uxE3mn6m/3T4QfZaDDrjA+pb8fSZ4DgS9JoQzUg1v7ipDW+GeV1PouigX1tRYH5RfSuejsKzj/soOsjeu8gZ6yA6yD4womiBYwcWibs79hRVj+KTfeUoarIeJNSAI78ewEPiYTwoHsE8sSgkOjqTTwT2GZ31Q2VIYISvFa7yShw8W4ATBXWoDlMNq5znsVDci8dsu7EkXBT1tcBdVo7DZ/I6+YxGHNqQhHnicbzyczI+3HACSe7gV9QUpOHdn5Px+i9nsdiu7486WzqJuaIDf1mX0HvL8bqYhPulY7hfOoYHf61E8Me1I89xCHPFJMyRTuBe6RTu/c2Ncuu9tzUj31mCnWfLkaI1w7pTbpvXhTelk5gtncQceynyzd9s8uJzSZ/ROldMQ8j5U2hFyr4jmCsm4QHpaMhM1uILp3GfdBz3SSk4ZJn9W1dZAOmrvXjMthcv/p6HzAbLlHfNg9lKHq5XS3G16sJQLqEnIiIiIiIi6nddRdFlZe1oq2vFG9/XYtDXDfjF045GVzMm2msx4kQbGn0+bN9Wh0H2Oryc3442fxQ1lqSX5Tfh5rW1uHFbC7JaOk6E7zSK2mvR45miO1tRYQ4JVS2Y2MnryvytpMUH6ftwn9eMZHPS8PkgReHZD4goOsjes9gZD0F0kD0eo6gnJIr2bLTD40zFQmOWqD6jtDAkiuY69Hh4n3Qc72RafwdNSNl1AIvE3XjMthuP2/7CE9/lochSB73OM/r3bLvwZEgUbUTK9h140rYDT9h2YrFtFxZvqUBw52uH8+RBPCwexHxxPx63/YWdloOWvM4zeFg8iDnSCdwtncZd8lnMlE5jjnQCCx21lhmeddjzzQE8JB7Cw+IhvJMePAsTrV5sUA8FHdz0XamliLbUYOv3e7FQ3IsFov6/rzlqLDM2fcg4csQIzmdxOOimGnBkw37MF/djwYYyWG4HAFDlPIcF4j7MFx04EvTeRhzecMT4vVlDdj2OfLcDT9q2Y4ltBxbbdmHJGcs+rr5GfKM4caNajGvUSgy1e3jgEhEREREREVE/6zyKNiPFZ1mSvqkVJfBh/fe1kCoty8x3tqLCHzOTfWizzNycl90eCJcRiaJdbAEw4vtGfJbchAe+7uzzGrGnPriVfB6FZx+3By2F01X0jJcgOsh+mURRXwtKM1PxpKjPhrxfOoa54tGwUTTPcRAPiYfxkHgSezzB32urzMOT4h4sMMLgInEPFtvO4Jxl1qPXeRpP2HZiiW0HngqJol7sMOLdYzY9ri62ncP5+uBX5Tn241HxgHFg1G7sCDl9/hzmikmYKSVjupyCaXIqpsvnMUtKxgP2YuQFNc125Dv0610kHsF+y301lzmxQDyC+6VjmCMdx/2SEymWP4LuzGQsEPfhUbHjuhaKyThu2TK1vjADj4gH8Ih4AFKeeQF9O/JO6qE4Md1ys4FHU4xE2w4stmUiyxyamzxYKx4yfi9OZAZF6HZUFV7EUmUrnrZtwxLbDjxm241HxQN4QDqKmVIypsmpmKDkYJRShJFqBYapjKJERERERERE/a2rKBoaJzu+FhI2zVE0KHIaTF/rlyi6tRVl5tRQ3Yp7+/wcLEvxW9uwLArPvu9RdEX0o+gge+dhNNyIRRAdZI+/KDq7t1G0rRaHftmD+eI+PCgeMU6dP4H7pWOYFyaK5jv2Yb64H/PFVJy1TKgsTTmC+eJ+PCwexMPiIeMwp3M4GxJFk7HEps8GDY2i1dhm223MiNyP+eK+sJ+R59hnio97sT0kiqZgjnQcd8rnMEVOw2TjxPo75XOYLTnwZ2XwEvLmknQsse3AEsWJgqBg6kPWscOYK/pniR7HAz9XBv8XEjTj7I59eFg8iHmBWbaH8Ki4H0pe8Bn28BTjBXEf5ov7sPBIVdC+ol6nA/+y7cFhU5StrqhCxxOqxeGvN+Nff5QF/Y6bS3PwkHgI88QjmCcm4cfSMHsW+NrQUFOL3IJSbN7nwPPqfjwoHsE9kgO3yxcwUcnG6EAU1RhFiYiIiIiIiPpZX2aKbvq1FsvKgOoiU/fqyUxRI1z2SxS1NyPF3Ep8Pny+to/P4WAbgkrQJQXWnhtwUXSQvWdhNFZBdJB9YETReq8H+WW6vMoGBD/RdpSmHAnMHLxXOol7pVO4Tzoedk/RfMceLBT3YqGYF7wnJoB8x148bMw2nSsexTzxCB4VU3AmTBR9stMoWoMt4v7AvqYPiYcwP8xn5Dn2BWZcLhD3YVtIFE3FvdIp3C5fwCQlCxOUHNyiZGGqnIqZUjIedVhOoW9yYb1tM15weBHURFursUHVY/Fs6STmSCcwd6tmeca12K4ewIPGbNL7jEOdHhIP4cUUy4XXVWK1uBcLxH1YqOYh3/zDXDl4Sc5EUeBrzUjfdQrpgTX47Sg6tRkvnQ5+ZgVn9Bir70d6FPPUNJyq6eboeZ8PnrISfLj2JKbL53GLkoUxSiFGquU8gZ6IiIiIiIgoAnqzp+i3rna0efQl8COOtaG+p3uK/tGC1BYg64K+p+jTee1AfSueW6svbf+9CiFR9MTh7q69Dustscn/+b31ZlHwJDVPYVcHPPWf3kXRNWVxEUUH2bsOo7EMooPsvYyi/mce5eXzRac24Rnbn3jGthnP2JLgsCzpRqOGtepB3Ccdxz3GCexzpBNh9qcE8h27jWXmoVE0z7Ef88TDQWHwYTG1yygauqdoDf60fMZDYipOh0TR/XhE7NhXdKslinqcFzFLcmCqsTR8vJKHmxUnJssZuFM+h/vsJZYl9C3I3PM7/iwJnmXZXJaLR6SjuFfSD2u6VzqJB7ZZo2gN/hQP4gHpKGZLJ3GvdNKIykdC9yetq8RqYxbsAvEUjpn3Bm2qxIbDbrQE/rkCP6/5FT8XBr6ClpIUbDD9s74X6UFjv9MTmCOd0J+ZehprU6tR1Wo5VMoy2prq8PP6c5gsZ2CsUoBr1XIMZxQlIiIiIiIi6nefu8L9P3NjT80uT5+vw8vZPnj9p89X+VDdw9PnB33fhAPVHd87WW6eKVoHqawdLQDKnA1dXvvEC77gyWWNbXizt7NFN7VaVue24/C+6Dz73kVR47AlRtGu/XN5rh5FVxXjitWlHVFUdMUoioaePl/o2IqnjP0kn7TtwLNHq9AS9Ip2lKScwv3SMdwjncI9PYqi53HOsvWlPmOx51F0SdgoWotNoh4X75FO6TMzxbSwUdS8TL/zKHoRE5QcjFPyMU7Jx0QlG7fLF3Cv5MBmyxL6amcOgs+O8iHr2JHAYU0zpDOYJSXjvp9dluXzTUjeGj6KStbl894yvC0ewMPiQTwq7ofNaf6BdSiuCA6gz6/5Hc8HhdIqFJlDaoMLa8TDmCOdCATt2dJJzBWT8Ih4AIvEffjvbxexNdOFPK0BTWFW1jeXleBOOR3jlTxcp5ZhuOrGEEZRIiIiIiIiorgxwhwgd7aiAj581dcl7H1hzEg1j3pXM6b1+P2N2GNpO23VrZgXpevvPopKWmgUXVXM5fNd+OfyXFyxoiDmUXScko+p8kXcEyaKFjh2YZG421j2vheP2c6G7NGJRg8+t1ujXlfL55PCHki0yLJ8PtzSd3MUXRImiv4uHccsyYGZ0mncI53CA1I6kkOiqH5a/EPiYTwiHsSWTpbPT5MvYIKSg7FKPsYoBbhJycUUOQ0zpdNY4KgNXirf0hq8tUCrFz+pSZglJeMO+Tymy+cxQzqL2VIuLlj+WJakHA/sydoxw/Vc2IOWOvYdPYwFR7ymfUXb4QtcUBtyj27Bs2v+xLNyGvJaw70GaC7NxlwxCfdIp3C3dBpzvknDy7+k4dVfLuCtn8/iza8P4HHbX/qhVrZteFo5jI2FjcH37avD9/JF3KTk4nq1FCNUN4bYqxhFiYiIiIiIiOLBwTZ469qQuLEWg9bW4ytXe1SDot+0VMtsUQD1XvOM1vBGbGxGsmUhLdCO/X9F79q7jqKyJ+6i6IA4aCkkilZELYpeZYmit8lpmLWtCpZWiXzHPjwsHsKDRox7WDyEF89Z9tREO4rOOYIOWgp3+ny+Qz9hfb64H4mZjcHf9DXh9I6DgRmc88X9WPR9Popag1/mdTqwxLYDT9h24omwUfQEZppnZkoZYaJo8KFG1ihaX5iJOdKJwH6Z45R8jFEKMV7JwyQ5E3fK5/CAvTh4T0/LaC5zYp5xWNNU+SJuk9MwXU7BTOkMfiyzvLGlBn9+H3xN/3XUIvgJ+ZBxpOMwqweko3hYLQh/DT4vdir6DN+nbTuxqzL8MviCM4dwn3Qcd0uncad8Ds9nBM9MbavMx1O23XjCthNP2bbjads2PL2lHN6gV9Vjg3wBNytO3KCWYITqYhQlIiIiIiIiihv1eD/PWD4PoL62DSt+is11fO4K0yd87biY14wXfqnDiMBr63Dbtib84t8SwDLK8hpNr428HkZRd5goWhj1B91ZEH11f1OX34v2dcY+inpwrVqOsUo+psjpuHubNySK5jn0EHevdMpYkn4cD4qZSLE0TTRWQTItfQ93+nye4yAeEg/jIfEwHv6mGMXWP9i+VriKy7HrbAFOFNShOsxyba8zGU/YdmKxbRcWh0TROvwmncIM6Qzuks/ibuk0ZktZcIREUf1EeP1woST8XmH5l9LXgtJiD3Zl1WDnnkyMV/IwWinEGKUAE5QcTJMvYLbkwJZOYiPQhowjhzFLSsY0ORWT5EzcomRhipyOO+TzmL3NA81y722tTch3lmLn2VKcrmxGq/UTvRV4SzqBWVJyYBbsXDEZe62/MADwFOC/tr/wmG03HrPtxv+sBzYBABpweMNh3Cudwp3yOdwuX8D036sQ3IfbUO7Mxmdf7cGTth147qtkJGmWK6urwrtyKqMoEREREREREXVtbSN21XaSUno4qit7sey+n/Q8ioqVHVF0dUnUo2hPome8hNF/Ls/DFSsKjUOWyowoWhnVKDpSrcAYpRCT5UzcFSaKOpNPBGYS3iGfxwzpDO6VTuKFlIbQ2aLnk3GfdBz3S8fC7ima60jC/dIx3C8dw1wxCStymkKmTnc3vM5kLLbtwmO23VgUcupTHTZKybhTPofpcgruks9ilpSNU5YmmJusHyyknwh/HP8+V9/pdWQlZwSi6Ghjtuitcjrulk5jvqM2/Ptaq/CdMUt0spyJm5RcjFdyMUHJwW1yGmZI57Ait7nn997WhCPbTmKGdAbT5fOBe7tXOoXlzuaQl5em6HuCPiQe0mfdflOMUuuL6lxYJh3HDOkMbpcv4DY5DVPlNCzNbenF76QNWadScJuchvHG8nnuKUpEREREREREnVrbgK8q23vdg4B25JsPgYqiTqPoIMUbJopWdETRlUVRu8jexM54CKNXrCgIjqI2UxSVPRGPokPtVbhGrcQopUg/RGhbDTTL88hJPo3b5QuYIqfhVjkdU+WLuFM+h3vsRUi3bJKLRi9E4xTz+6QS5Fq+7Uw+iVnGgT73SifxgHQG3xZ2EUbb6uEJ2VP0NBaJezBf3IdHHLdR+ecAACAASURBVNb/vFCPn+VzmCZfwFT5Im6XL+AuORcnLZ/hTD4VWGI/U0rGbHs2HLXhZ336o+gopQg3qsUYoxRigpKjH7hkL7WcQq+P5tI8zJSScZuchpsVpxFUizDWOKxpmpyKmdJZrMhoQF0XS/ABoK2pHjv/cOAu+SymyqmYLGdgspyB2+Q03Cmfw+x91Qi+vUYc3qDP7tWj7wk8IJ3H4eA172guzcdMKRm3yxdwq5yBSXImbpUzME3Ogr0gdKZqyPC1Iv9COu6Rz2OSnIkxPH2eiIiIiIiIiHpo1tFWZPdw58vqmjZ8u60uZtfa+yi6piywhD4aF9iXyBnrMHrFigJcsbLIWDpvjqLu4CAaoSg6xF6Fq1UXblBLMF7Jxa3bakOiaHbyBUyWMzBBycHNihMTlWxMkdMxXT6PVzOtsxTbUXA+BTOlZMySyuC0fDcnWZ9tap5xOlc8hrf2lCLD24Jmn7+3tcBTWYQ/fvwLSZYLqnKexaPifswTD+MB62ahaMBP8kVMDop8BThueVlOsr5cfJp8oWNG6dosbCtuQlWLP462o6m5FScPZ2Gsko8b1BJcr5biBrUE45R8TJYzcaecgt9CltD7kJbkwO3yBUxUsjFaKcT1aimuU8twg1qCsUo+blGyME2+gLul05i3wYl9BQ1wN5s2HG5rQ11NPc5ezMGLdgfulM/hNjkNE5XsoFmnU+Q03Pl5BZzmsFrnQaKUjLvks7hDPo875XOYIZ3B0lxzwW5HTvJZ3C53/G5vMj5zspyB2+ULmPdrIfYUN6HKfF0+H+rrG5GdW4Rl3+ihdoqchpuUXNyoFuMatRJD7R4MtlczihIRERERERFRt27e1YwthT4UNLTDa6SLxuZ2eGt9OJnXgrf/iF0M9bNE0U6W0IvujsOW/FF0dUnEL+5S4mYsw6h/lmjIfqKdRtH+CaKD7LUQ7DUYYvdiuHHY0mhjBuStcgamyqmYJqfiNjkNtyhZuEnJxRilAKOVQoxVCnCz4sRkORNT5VRMN8KbvmRdX9rd4Xzga1ONz7tVTsdtchpuN6LgHPtJLBQPYaG4F0/YduFp2zY8Y9uM/6z5Ay+sOY1My6+nIv0UHhSPYI50ArMkB2ZIZwJ7Yk6R03GLkoWbFWcg8k1SsjBFTjPuSZ9BequcHtjnc5KciSlyOm6XLwQC4l3yWUyXU3CrnG7M9CzCdWoZRqoVuFYtx41qMcYruZgsZ2C6fB4zpeTAnqszpDOYJl/ALUoWxioFuF4txTVqJa5WXRipVuB6tTQwY9Q/69b//jnGLNvZ0snAvfnD5c2KE2OUAoxSizFKLcaYwO8hA9PkC4EAqj/ri7hVzsBkOTMwq/T2oNecx1T5Im5RsjA+6HebH/jdTpNTcZd8FjOlZNwjncJs6SRmSydxj+TA3dJpTJfPY4qcjglKDkYrhcYsUf3k+avs1TH/C4uIiIiIiIiIqD8kDLLXdh9Fw8wWjXQU7Y+oGaswesXKovBL5yO8n+ggux5FB9urMdTuwdWqC9erpRijFAZi4kQlGzcrToxT8jFKKQrMdrxeLcUopQjjlHw9OhrhzW+SnBkw2fjfW5QsTFSyMUHJwQQlxzh0KA13yBcgF7bA5czEv8T9eNz2F56ybce/bVvw3Jot+Cy1BsGry5vg2HoEs6WTmCGdDeyFOVnOCMyiHKfkB5arj1EKMc4Iff578s+KHKfkY6ySj3FKPm5ScjFRycZkOQNT5HRMMaKpHiL1mZ4j1QqMUF24WnWZwmhe4F6myqmBGDlByQkKosNVDcNUDcNVDdeolYFn3RGXLwai5R1GRJ4mp+JWOR0TlWz9d6AWG2G2HCPV8sDvYbySF4i/k+TMwO9tvJKHcab7M7/GH47HKvm4US0Omsnq3zd1opJtbJeQqh/CZITuacZWCv6g6g/GI1QXhtqrOEuUiIiIiIiIiC4rXUbRrpbQRzqKbs4K3f2wLzEzXBjdnNUa0Wu/YqX/1PnysEvnIx1F/Uvo/bHuOrUMN6rFgUOFRhnB7Fq1PDDb8Rq1EteaotxYpSAQ3/zGWoxRCjDG+MyxSgHGK7mYpGThkVMN8B9i31pfjwuZBdh9MhvbzhTgfGVTpyew+5eT++PeOCUfY0zXe51ahmvV8kDoG2W6p9HG3qDXq6UB/nseq+RjvJKH8Uoexir5GG3E4JFqBYarbgwz4uYI1Y2RakVQRLxJyTVF2aKgIDrEXoUhdi+G2KswTNWCwupYpSAoRPsDsv++zNcwQnVhuBFX9ZmnHb+HMUphYMan9f5uUEs6fc1ItQJXG7HX/7s135c1KPuD6xilEDeoJRiplhtB1IPBdi+uYhQlIiIiIiIiostIz6JoIIy69DC6phxXrimL+MWZw+ilzO40h9FIB9FB9lrTLNHyjlmiUdhP1M8/W9Qf60YYYcw/G9EfzPxBcKjdg2GqxxTlKgKB1O86taxLN6glxmFFZThWH3aCbvjha8LxbccD+1j6l5PfaAq3/usdobowQnWb7qcCI9XywGv8gXeEKQaOVCsCM2H99zFSLTfuX8NQe5URN6sw1AjJ/jAZ+j49YA5TPRhizJ68yjDE7sVQuwfDVXdQYL5RLcYopUinFuMGtcTyWdZrCP09hLs//z0GPwM9co8I3JvH9Lt1B6JtIKj6r824Lv/zNj8bBlEiIiIiIiIiuhwlBP6hD7NFo3GBm7Na+2W5+6v7m6ISRAfZa/UgGjRLNPKnzpsJ9hrTjFEvhtqrAtHTv+R7qN0TmOk42OAPg/4l4XqADDbcYoQptvmXnk//2Y2U+vCnvgfNEG2qw64/9CXzHSe668u2zXFvWCDwdcRLPfZpQfc0TPUY3wt9TfD1d9y/P/pdZa8OhGR/mBwedN/6zxhiCYXmZ219v//ZXKNWBgXN4ca1Wn9+8GdUdXp/wc/AE/Ka4N9rtel3G/66Oq7N/Gy8gSXzDKJEREREREREdLnpeRQNM1s01hcfr/QgGptZon7mWHeVEcaCdYS4cK/1Lwvvjj/eXa26cJ1aZswWzcFUOQOvHHDjjNaMupaOQNrW2gqvtwanHBlYbD+Ju+TgIHqtsWzbHyCHhLlefzzsiLnmABj6muB7Cf48c9g0x83O3ndVF6Ew9BmaA2aV5bPC//ye/s46rtP6utDfa3fXZb42c6RlDCUiIiIiIiKiy1UnUdQSRmXTgUtSx0n0sb74eBUSRK0HLEUhivqFi25mXb32KkuEC8c/s3G4qgX24xyn5OMWJSvkFHbzSeczpDPGSfAZliDqDlm2HUm9fV49CYVdPcOefE4k7qu76+rptRERERERERERXQ66j6JqdUcUDZot6or5xcerK20VHUHUH0W7C6IRiqKR5A9o+mn3VRihuoOW0ZtPOvefcj5dTsFU0wns45U8jFKLLUGUy7aJiIiIiIiIiChyuoiincwWlT36bFHJHfOLj1chQTTsXqKRnyUaDR1LzvWDhkYYhxT5D17yn3Q+UckOOuncegL7cEsQjfV9ERERERERERHR5Ssh6AvdzBa1htFYX3y86nUQHcBRdJC9I4x2eQK7cdL5jZ2cwD6EM0SJiIiIiIiIiChKEkK+2IswGuuLj1f63qs93Ed0gAdRP+sJ7P5T0Ueork5OYHeHnMDOGEpERERERERERNHQgygauow+IA5uIB4Fgqjs6T6IXiZRdJA9+MT7wcbM0d6cwB7r6yciIiIiIiIior+H0Chqr+0+jPrjaBzcQDy6Uvboz6e7JfOXURC1utQT2ImIiIiIiIiIiCIlfBS11/YsjMbBDcSlv3kQJSIiIiIiIiIiimedR1F7bSdhtKYjjMbBDcQlBlEiIiIiIiIiIqK41XUUtdd2EUYZ9jp/ZgyiRERERERERERE8ar7KGqvZRTtrc5iKJ8ZERERERERERFRzPUsivox8PXtOfF5ERERERERERERxY3eRVF7LSNfb58RnxMREREREREREVFcSZj+vx/wjyfW4R9LDE982wffWHx9mbLeZ3f68izj3Owv8I9JEv7x8LcdHo2D6xrIHv8G/7jbjn9MEvGPSSIm/fd7fPPtt/j2u++w7vvv8f0PP+CH9evxw/r1WP/jj1j/008BP27YQEREREREREREvfDTzz8j4cF1XggfuyGIbghSPxBdoWyVA1e4++lMfzy/ePZOMYRH0yHMz4DwkTvYx24Itji4xoHm/RIIj2Xqz9Xw2O9eVLrdcHs80KqqUFVdjeraWtTU1aG2vh51DQ0B9Y2NRERERERERETUSwmPrK+GkKhB+ESDIGkQ5CiIdYjqL9F4VvHiozII8zMhPJqh/2+iFupjDYItDq51IFjlgvCfPP15Wjy5uRouTYNWVQWP1wtvTU1QEDX/C9zQ1ERERERERERERL2UsPCn6o6o9WkcxCKKP59WQFiY2RHuOouiiRqEpRqE1XFwzfHs3RIIizLDBlHh0Qw8u72GUZSIiIiIiIiIKIISHv+5JjhqMYyS2UoXhMezgsNdV1HUb1UcXHu8WVkJ4dncTmOo34u7ahlFiYiIiIiIiIgiKOGpX2tDg9ZncRCQKPbWuCEsyQkNdz2JookahBVxcA/x4p3i4Nm2nZmfgVd2M4oSEREREREREUVSwjO/1YQPWsvjICRR7EhuCM84Owl3PYyiDOz67NBnup8dGrAgE6/tZRQlIiIiIiIiIoqkhOf/CDNTlDP96MXwhwD1OoomahCWadE7xCuevFvSs9mhlij6xr46RlEiIiIiIiIioghKeGlzJzNF/VbGQVyi6HqtsJsl3r2MookahE80CGIc3Fs0rHL1aO/QsBZm4u39jKJERERERERERJGU8OrWuu6DFsPo38d7JT3Y97IPUTRRg/CxBsEWB/cY6efX29mhZouy8N5BRlEiIiIiIiIiokhKeHN7D6IoTxP/e1hapgfPSEXRRA3CUg3Cmji41/62ygXhuT7ODjV7LAsfHmIUJSIiIiIiIiKKpIT3d/UwiiZqEFbHQXyiyPisAsKCHs5wvJQoejlG9vdLISy6hNmhZo9nYemRekZRIiIiIiIiIqIISkjc3YsoernO8vu7W+WC8HhWz8Ndf0TRy+Egr9UuCP/p4kCqvlicjWVJjKJERERERERERJGU8Om++t7HLIbRy4fNDeHJnN6Fu/6KookahM/i4Bn0xQelEBb1IiT31BPZWH6UUZSIiIiIiIiIKJISVh3sQxRdqv19ThK/nEluCM84ex/u+jOKJmoQlmkQpDh4Hj2xxgXh+X6eHWqJoquOM4oSEREREREREUVSgni4oe8H5jCMDmwv5vct3PV3FE3UIHyixf+fpw9LITwWgdmhZkuyYTvBKEpEREREREREFEkJ9qN9jKKJGoSPB0DIovBeL+p7uItEFPX/ebLFwbOxWuOG8EIEZ4eaPZkD6VQDoygRERERERERUQQlfH2i8dJD1t8hjNo0fZn3exqEd+Pgei7FeyWXFu4iFUX9M5Djac/aj8p6dwjVpXoqB3YHoygRERERERERUSQlfHfqEqOof+nzQNkTsjdWa3r0fVuD8KpFPIW73lharkfNeI2ifqti/Jxs7r5vL3Apns7BF6cZRYmIiIiIiIiIIilhw+l+iKKJ2sA6LKcrK437eUsLDaFmS+PgWnvrswoICy8xiEYriiZqEFbE6DklRnl2qNm/nPjyDKMoEREREREREVEkJfx2vp+iaKIG4dM4CH+9JWkQlmsQPtAgvKF1HULN3oyDa++NVa7+C33RiqKJGoTPoviMbG4IL8dgdqglin5ztpFRlIiIiIiIiIgoghI2pzT3b8QaCGFU1Dr2B31N63kItYr1Eu8e368bwpM5/RfuohlF/X+mIj0LeWk5hMXZsQ2ij2ZA+LcT351nFCUiIiIiIiIiiqSEbalNA3t2X0+Z9we9lBBq9lEc3Fd3JDeEZ3L7N9xFO4omavq+tZE40Et0Q3ilIPYx1O8ZJ9anMIoSEREREREREUVSws60fp4p6rc81jFQ0/ek/EjTl7r3RwS1ekOL/31UX4rAcvBYRNFETY/atn58Nh+XQ3giDmaHmj2biw2pjKJERERERERERJGUsCcjQlE0UYv+QTnm/UFf1yITQq1iHX+78npRZMJdrKJooqYfcLXmEp+L6Ibw3ziaHWqJohsvNjGKEhERERERERFFUMK+rAhG0URNP809kuHPpvXP/qB99X6E76+v3iuNXLiLZRT16+t+rp/E4exQs+dy8Xs6oygRERERERERUSQlHMyOcBSNRBj17w/6jhabEGr2mhaZvS4vxdJyPVxezlE0UevdTGTRDeF/hbGPnt35Tx7+zGAUJSIiIiIiIiKKpITDOS3xPbNP1vRl8Su1yO4Peik+vYR762+fVUBYGMEgGk9RNFHr2aFeyyogLInj2aFmz+dhSyajKBERERERERFRJCUcy41SFE3U9BmevQmhn2nR3R+0r97txX1F0ioXhMezIh/u4imKJmp6lA534JWkQXi1EML8OIidvYiiO7KbGUWJiIiIiIiIiCIo4WRBa3QDVleH5MR6f9BLcamH/1wqmxvCUznRCXfxFkUTNQifaMHbGIhuCM/mxj5y9tYLediVwyhKRERERERERBRJCcmFUY6iSzU9fvrj1Wrja/GwP+il+LiLYBlpUpQDYDxG0UTjd2DTIKxxQ/iXM/aBsy9ezMceJ6MoEREREREREVEkJZwpjuLyeT/zHpyfaBDeiFK4jKS3ugmXkfRifnTDXbxGUX90f6sk9nGzr17Kx/48RlEiIiIiIiIiokhKOF8S5Si6PDjozdrgxX921mLICm1gLps3682eqf3ltRicqB7PUdTvjeLYB86+eDkfh/IZRYmIiIiIiIiIIinhYnmUls9/rIXsu3n15xpyPW0AAHeDD1+cbsAtX1Xps/3i8ZT57iT2IWpeindjNCNyIETRRA3CO6UQFmTGPnT2KooWIKmwhVGUiIiIiIiIiCiCEjLK2yIfpz7VOg7BWVkZiHrrUxphHe3t7UgqbMFzO2oweIWmn+w+UGaPvqmFPwU9EpaW6XGSUbRr75VDWDiAwugrBThexChKRERERERERBRJCVmuCM8UXWlEPEmD8HoRhA9LIcgaFm+uCQmi1uGq9+Hz5AZM/NKjf9ZA2Ht0RT9Fz658VhHbGZADKYomahA+qIDwWFbsg2dP/LcAp0r+PlF059atEFeuhLhyJZIdjphfDxERERERERH9PSTkuiM0U9R/ErisQVheCeHpHAgv5EGQNYz60oPKOl+3UdQ8e/RwQQv+ta0WV32m6bNHYx0/O/NhBCKo2UoXhMdjHPgGWhRN1CB8UAnhiezYR8/u/K8Qp0vjN4omOxyBiPnDunWX/HmMokREREREREQUCwn5WgSi6HKtYxn5m8X6rMbHsyCscUOQNezKae5xELWOijoflFMNGP+FMXv09TgIoWava5FbQr/GDWFJTuzD3UCMookahI9cepyP9fPryquFOFfeyihKRERERERERBRBCcVeX/9Fp6VaxwnsKyoh/NvZEXuWlkGQNby2t7bPQdQ8fO3tOJDfjCe3Vut7lr4TB0HUb3kEgqjkhvCMM3ax7nKIookahI/cEJ7Jjf0z7CKKplQwihIRERERERERRVJCaXU/RdFlWsdhSu+UBB9u80oBBFnDpHVVqG1u75coah7ltT5Ipxow1u6B8JEW+9mj70cgir6YH/tgdzlEUb/n4+h5mr1WiDQXoygRERERERERUSQlVNb2QxT1Hy60ygXhWcssvCeyIYhuXCVrcJS29HsQNQ9fezv25zXj8T9r9Ej7doyi6GtaRyDuD68Vxj7WXW5RNFGD8HKcPddHMyC8XoQM98COort37cK6L78MvG6t3Y4tmzahrKIi5LXmKHosKQk7t27FWrsd4sqVsIsift+4ETlOZ9ifk+N04veNG2EXxaBrOnjgQMz/YiUiIiIiIiKi+Jbgrm/ve1T6WIOwxgh375dCWGQ5EX1+BoRPyiHIGpYfq49oELWO0lofbCfqMVrV9MOPoj17dFk/BdF3S2If6i7XKJqoQXi1OPbP0+yNImRrbQMyipZVVATFUCu7KOJCSkrQe8xR1Bw3u3vfsaSkTn+OuHIl1n35Zcz/ciUiIiIiIiKi+JXgbexjFP1M0w8UWuOC8Hxe+MDzaiEEWcOsDV60tPX/svmejDZfO/Y4jdmjn2kQ3otSFH2nH4JoYpkeIGMd6i7nKJqoQXijVA/4sX6uj2ZAeLMIuVUDM4r+sG5d0PeOJSXhWFISfv7xx6BZo+YZo+YoKq5cid83bsSxpCQcPHAgKLBaf5Y/oNpFEQcPHECyw4FkhyPoPbt37Yr5X7BEREREREREFJ8S6pt7GUXNhyl9WArhsazwceepHAiShuGqhmytLSZB1DpKatqw+ng9xn7pgfCJBuGtCIdR/yzavvi0Inhf1nhyuUXRRA3C22Xx8bzfLEaBd+BF0e6W1f++cWPYWGmOoju3bg16T1lFRWApvbhyZWC2qPlnbdm0Keg9F1JS+nXPUyIiIiIiIiK6PCW0+tDzcPSpps8OtbkhvNTFQTULMiF8VgFB1rDuXGOsW2jI8LW342B+M57bWYuha7TIHc70cR+D6MrKzmNzPLgco2iiBuGditg/97eKUVw98KLolk2bgvYGtb4vx+kM+77uDloyf98fU82ftdZu73TPUSIiIiIiIiKiziQAPYyiK41g90m5fnhSl7PdiiDIGhb9WY329tgsm+/pqGr04bvzjZi1oRrCck1fXv9aP0XRN/sQRG1uCEu6eb6xdrlG0UQNwnuVEBbH8Pm/XYyyWt+Ai6LmpfOdRUrznqH+r3UXRc0/zzyT1Dzz1L+H6JZNm8IGWSIiIiIiIiIiqwQAGLy0i0j0iaafpC5p+ino3e29+G8nBFnD9f/nQXmtL9bNs1cjzdWKjw7X4Qa7R5/l2R/L61f1IohKbgj/zo199OzMwkwI/3JCeLkAwntlEJa79X1aP9H0bRViHTT7ywcuCE/mxOYZv1OMyrqBHUU7e2+41/Q1ivrfG+5wJv8+o7H+y5WIiIiIiIiI4lcCAAz7uJM4tNyIdcsrITzdg0i0MFNf+i1r2J7dHOvG2efR3NaOnTnNWLKlBlet1C7t9PqPehpENQgvdLElQTTNz9Sj4At5EN4ogvBRaeD32iVR0/dRXWn82flU0+NyrCNnX3zo1gNw1KNoCbSGgR1FzQcpmZnDpf9rlxJFG5r0fUePJSVhy6ZNQYcsdbaMn4iIiIiIiIioocmIoiM+tQShj7WOQ4LeKdb3CO1J0Hm3BIKs4ZXdtbHumv02Kup8+OJ0A6Z97+04vb43y+vfMIJnd0Hx1cLYBNDHsyA8mwvhf4UQ3ivR94KV3H0/IKqz4GvT9AO6VmgDZ3bpRxqEZ/Oi+/t4twTexthF0a4OPmpoasLBAweCTor3f928nD3Se4peSEkJnDZvDbDHkpJ40BIRERERERERdSsBAEYuN4Wg5UbEWu2C8FwvlnI/lwtB1jDx2yrUNA2sZfM9HadLW/DmvjqMVLTenV7vn3HbmXeKIx/bFpmWvr9dAuHjcghrXP0bP7sLo6srISwvhbCyHILNNXBmlz5fEL0o+l4JaprbYxZFzVFxrd0e8n3zjFDzKfLdnT5vPoips9PnrSfJd3b6fHeHOjGKEhEREREREVF3EgDg+hXGHpqrjYD1YWnvTuFelKVHVFnDieKWWLfLiI+Glnb8kd6ER/+o1vcM7e70+ve7iIUflXa/T2tPLcyE8FQOhOfz9Jmn75XoB2MZv5urZA2jvvRgwjce3LDWE70garWyHEJiIYS3nRDecUL4IB/Cx0V6MF1dqQfUeJtd+nJRdKLo+6VoaIldFG1oagoKkT+sW4edW7di59atQUHULoohszTN3/9h3TocS0pCssOBn3/8MSi0mt9njqL+2afHkpJw8MCBoOXw5sBpDrD+/UP9M0fNM1bNM1mJiIiIiIiIiMwSAGDueq8RodwQXurDvpYflEKQNSxLqo91r4z6KKxug+1EPaZ+79VnOYZbXv+aFn4J/bKKnm9N4LfACJ8v5OkHXwXCZ8eS99FfejDvt2q8vrcWX5xuwF/OZuR42tDS1h507VWNPhzKb4Z8qgFPbq3BuK9jEEpXV+pB9B0nhFczOryVDeG9PD2eflqih1TRHdvZpf8r6b+A3ZkPS9HUFtsoeiElJewBRuYQ6Z+1aVZWURGyr2d37zNHUXOMtb7PeqK9eRl/OOu+/LLTvU2JiIiIiIiIiBIA4O39dXpYeyK79xHn5XwIsoYZP3nRbIluf7eR5mrFimP1mPh1lT6r8V1TGP3UOluysvPZuJ2Gz47l7td+oWH2L1689FctbCcbsDmzCSkVrahpvrTfQUlNG3ZmN+Ozo/V49I9qXPdFFAOpzQVhWQmE93IhvJYZHEn93sjSA+qH+RA+KYawvAzCGtMhUNbZpcu0/p1d+npZ70N2b3xUhlZfbKNoQ5O+B+jvGzcGhcq1djt+37gxJFCalVVUYOfWrUFxdK3dji2bNoWNlOYo6n+v/2faRbHLn+efGWoOuOu+/BI7t25lECUiIiIiIiKiLiUAwDylvG8z4J7MgSC6MUzVkOFu7ZeweLmMCxWt+OxoPSZ8XdUR5wKzI136/p5PW5a6fxwcPkeoGu5a78Uz22uw/Gg9Nl5sgqO0Ba766O3Z6mtvR7bWht/SmvDewTrM/sWLYWoUAqnkhvBZKYQP8iC83kkgNXstE8JbORDez4Ow1Jhdusp0aJRkzC5d1Q+zS9+u0LeMiEQUTSwDgJhHUSIiIiIiIiKiy1kCAEx+sw9L5hdk6ieVyxq+OtMQtUg3EEeGqxXrUxrx4l+1mLSuCoKsYbiq4aZvPLhvoxcv7arDimP1WJ/SiP15zUh3tcLbGL+HVTW3teN8eSu+P9+I/+2pxfT1Vbgq0pF0RTmEjwogvJnVfSANN7v0txXQ2QAAIABJREFU3Vz9/cuKgw968i/HX63py/F7Orv03UoIi/sws7o7SxlFiYiIiIiIiIgiLQEAbn2rD1H0nRIIsoaFf1ajvf3vvWy+t6O2uf2ye2Y1ze04VtSCz5Mb8MyOGkz8tipygXRVhT4b9O2c3gdSs9czO5bifxxmKb55dukKY3bpJ6YZph+49NnS/RhFB39SDoBRlIiIiIiIiIgokvoWRZ/PgyBrGPOlJ6pLuTkG1qis82FvbjNWHa/Hoj+rcWMkTrxfU6nvLfqu89ICqXUp/tv+pfhF+jL+1aal+OZoutoN4bncfouiQz9lFCUiIiIiIiIiirQEAJjSmyi6OFs/pV7WcCi/OabRjWPgjbyqNmzObELi4TrM/bUaI+z9GEhFt76X6Pt5nR/UdKnezNYPgko09i1dWa7/+/ByH2ZbhzF8eQUARlEiIiIiIiIiokhKAIDbehpF52dAWFYOQdawLKk+pnGN4/IYrb52XKxsxYbURryxrw4zfvJisNIPgVRy68vhP8zX9xSNRCC17lv6n0vfY/SaVYyiRERERERERESRlgAAU98u6Fm0ebMIgqxh9i9etLRdXnticsTPaGhph6OkBV+dacALu2px63f9sD/pynJ9dudb2ZGNo//J1P/jQR+j6LVrKgEwihIRERERERERRVLPo+izuRBkDdd+oaHA2xbTaMbx9xueBh8O5jdDPNmAJVtrMParS9ifNBL7kJq9kAlhQWafouj1NhcARlEiIiIiIiIiokjqWRR9LAvCahcEWcPmzKaYxjEODv8oqWnDjuxmLEuqxyN/VOPaL/q4D+lnpRA+yIfwej8us385A8JjvQ+joxRGUSIiIiIiIiKiSEsAgGnvdBNFl5ZBkDW8trc2phGMg6Or4WtvR6a7Fb+mNeHdA3WY/YsXQ9UYLrN/JQPC4qxeRdGxdjcARlEiIiIiIiIiokhKAIDb3+0iir5aCEHWMO2HKtS3cB9RjoE1mtracbasFd+db8Qru2tx+w+92J80sMw+F8JrfQyj/82A8GTPw+hN/6cBYBQlIiIiIiIiIoqkrqPov5wQJA3DVA1prtaYxi0Ojv4aNU0+JBW24PPkBvx7ew1u/qYH+5NeyjL7/2VA+FfPTqa/5SsPAEZRIiIiIiIiIqJISgCAO94LE0UXZUJYqe8j+t35xphGLA6OSI+KOh92O5ux8ng9Fv5ZjRvWdhNKA8vsc3oeR5/tPoxO+ZZRlIiIiIiIiIgo0hIA4M5wUfTDUgiyhqe21cQ0VnFwxGK0t7cjt6oNf2Y04aPDdXjg12oMt3e2zN4FYZl/mX1m12H0+a7D6LTvqwAwihIRERERERERRVICANz1XmFwnHmlAIKs4eZvPKhq9MU0TnFwxMto9bUjtbIVP15oxGt7azHjJy8GK5ZAKrkhLC+F8GE+hDc6WWb/UjaEBeFPpr/rRy8ARlEiIiIiIiIiokhKAIAZ75ui6FM5EEQ3BisaTha3xDRCcXDE+6hvacepkhZ8eaYB/9lZi8nrLAc5raqAsLQQwtuWZfavZOlbVJij6PwMzNzAKEpEREREREREFGkJAHD3B0YUXZAJYXklBFmD7UR9TGMTB8dAHVqDDwfym2E72YBFf1bjui+MQGpzQVhWAuE9Y5n9f7MgLDYtp1+Qidm/MIoSEREREREREUVacBR9rwSCrGHJlhr42ttjGpY4OC6nUVTdhs2ZTXh+Zy0mfOPBVZIbwvIyCB8VQXguV//3b2Em7t/IKEpEREREREREFGkJADDrw0IIL+ZDkDVM/aEKNc0MohwckRy+9nbscTbj2R01GPe1B8JrhRAey8I9PzOKEhERERERERFFWgIAvPhdJQRJw3VfaMitaotpLOLg+DsOrcGHdacbkHi4DgCjKBERERERERFRJCUAwA8pjRisaDiU3xzTMMTBwaEPRlEiIiIiIiIioshJAIDNmU3YnNkU6w7EwcFhDEZRIiIiIiIiIqLISYh1/OHg4AgdjKJERERERERERJHDKMrBEYeDUZSIiIiIiIiIKHIYRTk44nAwihIRERERERERRQ6jKAdHHA5GUSIiIiIiIiKiyGEU5eCIw8EoSkREREREREQUOYyiHBxxOBhFiYiIiIiIiIgih1GUgyMOB6MoEREREREREVHkMIpycMThSEtLQ3p6OtLT05GZmYmsrCxkZ2cjOzsbOTk5AU6nk4iIiIiIiIiIeolRlIMjDkdZRSXKXS5Uut2o1DxwV3mheavhqa5BVU1tgLe2joiIiIiIiIiIeolRlIMjDgejKBERERERERFR5DCKcnDE4WAUJSIiIiIiIiKKHEZRDo44HIyiRERERERERESRwyjKwRGHg1GUiIiIiIiIiChyGEU5OOJwMIoSEREREREREUUOoygHRxwORlEiIiIiIiIioshhFOXgiMPBKEpEREREREREFDmMohwccTgYRYmIiIiIiIiIIodRlIMjDgejKBERERERERFR5DCKcnDE4WAUJSIiIiIiIiKKHEZRDo44HIyiRERERERERESRwyjai9HU3ILzabn4ffsxrP6/LXj5g6/w1KsqnnnLjv+8acOLb6zE0uX/hy++/hm/btqF/QePYf+h49i17yi27zmGrXtO4s/dJ/HrzuPYsvsYyiq1WN8SR5wORlEiIiIiIiIioshhFO3BOHcxF298uh53LfwADzz9CRb/dw2ef3MNHvv325i36EU8/ewbWPvVTziZnIL/Z+/M42ys9wf+fZZzxpgxzQwhyX4RUooQKlrckEooa5YkWa4spZv25XfvTUqKxgglpRDuWLKvWYoWCgnZx9hmnznnPMv798c5c5gsSQ13+Lxfr/frctbnPHPOuebddzl6NBXXtcF1TnkcC8jI8ZF85BjrN+9jStIaPp65mh+37brwL0r4n0aiqCiKoiiKoiiKoiiKYsEpUfQsHDueyZBXp1Cv1QAe7D2M3k8NZ8DTz/LoE/+gTbuHGTJkKIsXLiLt+DHAAfzgZEMgHTeQBnY2rpMDrg/cALgBbMuHbfnDz+HzZbLpp618MW8Z+/YfuGivVfjfQqKoKIqiKIqiKIqiKIpiwSlR9Aws+2orTe59nrs6Pk3PIf/k0QF96Dvwcdo/+ACPd+/FkkVfkp2dDriAH8uXjmtlgpsNdiZuIA3XzcV1/bj4cV0fdiATO5CO42Tj2Fk4gQwCTibgA2y2/vILC5auI9fnP/vBCZc8EkVFURRFURRFURRFURQLTomip2H8xwtoeOdjtO0xjC59BvDI493o0q0t97W6m3ffHEXagVQAAm4Av+3Hsv3YjkUg4Mfny8J1HRzHwsbBJZhNbVxs7OCf3GAkdRwfftfCcgOAH7DB8rP26y1s2b734p0A4aIjUVQURVEURVEURVEURbHglCj6G15/bzr17+5Kh+6P0rFbNzp178T9bVvwQJt7SZo5G8cP+MHntwg4edrk+APkBqx8j2UDAcfF77gEHBfrN8/ltwP4HPDbDq7rgOvH8mUAsGtPMuu+/uGCvGbhfw+JoqIoiqIoiqIoiqIoigWnRNGTeGP0VG65uxftOnWnU6e2tGv/IPe0/DsdOnRkw8bvcYGcHAvLcgkEAsHRoPaJ1Jmd7efbb39kyuRpPP30C3To0JV77mlNszvu4YE2D/FY7z783xtvMHf+PH7duwf7pOe2bBsXB8ufi235sSwfmZmZrPjqmwt+HoSLj0RRURRFURRFURRFURTFglOiaIjxUxbT8M5HebD9Yzzc/mHatG5Jq+YtafdgF7b8tAvHhdyAg9+2yHFyse1csHIBSDt+jE8mTuTBVq0pV7wMEUYEHs2DRyk8SuFVGoZS6Eph6hpe06RKpYr0eOQRFnw+i8xjaeHjyAkECLg2fscPWGQHAsz7+mcc59Td7IVLF4mioiiKoiiKoiiKoiiKBadEUWDp8g00urMjLdu0pcV999K8RXOa33knbe5/gB83bcF1wbZdbNvGsixsOwCA37GYPHUqtzZqzI016tCjUx/Kl6uH6a2CEXMDZlRdDE9NdKM8ml4KTY9B1z0oXaFUUK9p0rTRrUyZOBl/bnCDpUDAwufz47f9OG6AjIDDV2s3XsxTJFxgJIqKoiiKoiiKoiiKoigWnJd9FN1/4Bh3tejL3+99gLtaNuPOe+7kjjvv5I477mDJkiU4rkNOTnZouryDbQcnve86cJB23btTuvzVDB0ymF937cHyQ5t2A9C8tVDRjdFj/o5e7C606MZoUTegRVRGmfEo3YPS9WAc1RWaUhiaTtt772fd6q8AcBwXx3WxHQfbDuDz+VixesPFPFXCBUSiqCiKoiiKoiiKoiiKYsF5WUdRx3HoO/A9br+jI02bNePWprdwe9Om1KtXn48++ohAIIDf78fn84VHiQKsWb2aOvUbU/+221m+chkQABzsgEPn7kPRPNehxd2NEdcSPfbvmLF34I1rglnsRvSiVdG816CMEmh6UXRDQzcUuqahlKJy2XKMG/s+tm3juA4+yyLb78O2LY6nZvHV+s0X85QJFwiJoqIoiqIoiqIoiqIoigXnZR1FZyat5aaGXWjUsCmNG9bltlsbcmOdugwe/BRZWVnk5OTg8/nCcRRg4cKFVKlUiW49nyDl6HHAwbYzcJ0MLNvi4a6D0IvejFH8fvT4B9Hi70OPb4UR93fM2KaYMY0xY27GiLwezVMN3WOimTqGaeDRdZRSFCtalJdffoVcnw/LdckO+AkEfOBa/Lr3IL/uOXhxT5xQ4EgUFUVRFEVRFEVRFEVRLDgv2yiakZnD31sP5ub6d1O/7o00qX8DDW+qQ6vm97Jt63b8AT+2beP3+8NT5levXk2VKlUYPnw4luUC4LgBLCsDsNidnMz1jduixTbDU7ozeskOaKU6oJVoj178QYy41hhxLfHEtcAsdjd60SZokXEoswhKM9A1DY+hY+gahmHwwosvYTsuAVxyczOxA1mAw7KvfiAQsM784oRCj0RRURRFURRFURRFURTFgvOyjaLjJs6h9k0tqFu3HnVrX8vNtWtRp9Z1JIwZB0AgECA3Nze86/u2bduoWbMmzz33HACu4+LYDpYVAFxSM3PoOeh5jFKNKVL+YfSreqBd3QPtqm5oV3VFL90JvWQHjOLtMeLaosW2QYtphVasMiqiNEqPQdNNDF3H1PXgOqOGyYg338IGLNuPHcgGNwfHtlm08puLdOaEC4FEUVEURVEURVEURVEUxYLzsoyi6RlZNG7ejZo33swN11Xj+murU61iVdq0bkNKyiFs28o3SjQnJ4dWrVoxYMCA0O7zNgGfL/x46zb+xJ0PPoEq0ZjICu0wK3THqPwERsXH0cv1Qi/XC61sD4wy3fCU7oynZAeM4g+hF38QT2xD9OhaaGZZlIpCVwaGpmHoOpquUyQqmnlJ8wCw7ACOnQNWDj/v2Mm+A4cu1ikUChiJoqIoiqIoiqIoiqIoigXnZRlFZ85ZRoWa9ah23d+oWb0SVStU5dqKNzBh/MeAjT+QjW07uG5wivyIESNo2rQpycnJQHCDJssKrjH6yfT5lKl+D1qJu/FW7IpWuTfeqv3QqvZFVXoCVbEPqkJvtPKPopV9BP3qLuhXdUAr1R5V8kEi4ltRJOZ2jMia6EYpNOVB14IjRTVNoZSiwXU3smd/Mi7gD+TiBNIBly+XfntxTqBQ4EgUFUVRFEVRFEVRFEVRLDgvyyjarlt/ylavRrkqJalS6WquKVWZFs0e4uCBY9jkYtk+HCcYRLds2cKNN97I6tWrAfD5fKFNl1w+mDiB2DLXYZRsSlyVxyhSdTB6tSGoSn1R1Z5Ar/YPjKoD0Kv0xajcG7NST4yKj+At3xGj7EMYZdoREd+OyNiWREbfjMdbEcOIQlPBdUU1XWFoGl7NoP+ApwkAuZaFa2UBNjv2Z/HrngMX7TwKBYdEUVEURVEURVEURVEUxYLzsouiu3bt5m9Vq3F12bKULXc1ZcteTckSpXj5pVeD0+IDfgKhTZYcx6Ffv34MHDgQIDylHmDmnBV4Sl+Pp0wTomp0QK/yCHq1PuhV+hBR7QkiqzyGt+JAzEqDMasMpEjV/phVeqFX6oxWsT2qwv1o5e8jonRrjOLN8cQ1xixWG924Gl0VxasMiiiFVyk0pYiLK87adetCx2HhOMHNn5YsWXpxTqRQoEgUFUVRFEVRFEVRFEVRLDgvuyg66aNZlCoVT6lSpShZsiTFixenevXqLF++DAhusJS3udIPP/xA/fr12bFjB0D48i0/beKaas3RYptTpHxnjMp90So/har0T1Sl4RgV/0lEhWEYFYdhVhqGUflpzCqDMar2R6vcG1W5B6pSF1TFjhhlH0SVbIEqfjsqpi6apxKafiWaisRQBqbS0TQNXdfp3r07jhOc1p93LFu3buXYsWMX/kQKBYpEUVEURVEURVEURVEUxYLzsouiXR8ZRPHiV1C8eHHi4uKIiYnhnnvuITU1FQDLssJriT733HMMGDAg3+W2bfNQuzZo5t/Q4lviLd8Fs1JfVIWBqPJPo8oPQ6/wNJ7yT6NXGIxWcRBaxYGoigPQK/VHq9wXVelxVIXHUBV6opVti7qqFar0XaiSt6CK1UR5y6L0K1AqEk3zoOs6uq5TokQJ1qxZAxAa1RrA789h6Yq1F+dkCgWGRFFRFEVRFEVRFEVRFMWC87KKopmZ2VS/9jZiY4tRrFgxoqOjiY+PZ/jw4aHNk6zwSMyMjAxatGjB4sWLgWAUBZg/fz7XXF2GGnWb8Lf691Cu7r3E1mhFXJ2Hib2xC/HXdSa2xsPEV29HTJWuRFXtSbGqPYiu1p2oqt2IrtKNqMpdKVqxK5EVOuEp2wKt1O2o+AaoYrVQUZVR3lIoFYlSHpQyMAwDpRS6rjNkyBAcx8FxHAKBAOCyZPUP2LZzEc+s8FcjUVQURVEURVEURVEURbHgvKyi6DffbCI2pjKRkV4iIyOJiIigZMmSTJkyBcg/SvTLL7+kZcuWpKWlAcGRmenp6bz22mvMnj2b+Ytm88Xcz5j42STGTfmQEeMSeWnUaIb/+00Gv/AqA4Y9R++Br9G51ws80HEoLdsN5I7WT9Dozh40uKMH9Zv1oEHTHtzQsC01691HjTrNqVqrCRWq1KFk2b8RG38VxaKuIDq6GFFRUXg8HgzDoEaNGhw8eBAgFEXh533H2bP/0EU4o0JBIVFUFEVRFEVRFEVRFEWx4LysouiHH87Aq1+BYQZHX+q6TpkyZfj666+B/FH0xRdf5MknnwxfDrBu3ToqV65M0pw5oUe08j2+6zo4toXPn0N2dia+7DTSU49y+PAhDh9O4XBKCnv37GPrlp/Z+M13rF39NUuWrGHBghX8d/Y8Pv9sOh+O/4Bx743m3ZH/4c3/e4lXXniGwYMH069fP7p06UKJEiWYPn166PlcHMcmMwDL1353Ac6gcKGQKCqKoiiKoiiKoiiKolhwXlZR9Lnn/oOpTHRdQ9M0lFLUrVuXw4cPh9cLzZs+3759ez7//HMgOErUdV1effVVlFLUrFmT7T/vBAdsv4OVa+FagA1Y4FrgBgDXD+SZC67vxN/Dfz4TbvB6x0dubi6O4/D5559jmiY9e/YM3sJ1sUOjRf+7cGXBnDThoiBRVBRFURRFURRFURRFseC8rKLoI12fwKOCMVTTgmG0TZs2pKamhqOo67ocP36cu+66i++//z583+zsbO67777wfVu1foBjqcexbRfXcXBsG9dxgroOLg6OY+G6wbU+XdfBdW1wbRzHwrYDWLYf2/IH74OL7ThYtoVlBYKBNjRqFWDFihWULVsWpRQ33XQTx48fB4LBFmDRyq/JzvFdwLMpFCQSRUVRFEVRFEVRFEVRFAvOyyqK3n3nfXiVhh6aOq+Uonv37vh8PizLCq/R+d1339K8eXMOHz4MBEdk7t+3n1q1aqHrejCoehSDnh8I+Ag4Wbhkg5sD+HBcH47jw8XFJTjm84/guGC5JybnL1q0iAoVKoSDbEREBCtXBkeGOk4wun770w527ZV1RS8VJIqKoiiKoiiKoiiKoigWnJdVFK19/c1ougpPnVdK0adPHwKBQL71RJctWULHjg+TlZUVvu/a1WsoXaIkulIYoTjp9Xr56KOPgOCIzUAggOPY2KHd4cFmxfoVdOzZlccG9GXgU0MY9vxwXv/P67zz7kgSEt9lypTPmDFjJvPnzmHtyq/YsmkHgYCLPxCcXr9oyRTKlSsf3n0+b4RrQkICcGK90x17M1m5bvMFPZ9CwSFRVBRFURRFURRFURRFseC8rKJo+QrV0HQVHnGp6zr9+/cnEAiEp84DzJg5nV69Hg2PwgSYM2c+EZ5INKUwdR09FFbLlSvHunXrgOCI0jwdx8EFZs5bgGZ6UboHpUei6REo5UHpJrrhwWPGYJoePB6DyhWvYdGXy8h72vmLkri6cjyapmGaZjiIKqV44YUXgLwd6F2OZ9osWf3tBTybQkEiUVQURVEURVEURVEURbHgvKyiaMlS5U+JogMGDDhlpOjUqVN5+umngBPT06dM+RTD8KApD6YeiaadGLXZrFkzjh49CoDP58NxHPx+Py4we94KTG8pikSVxzDL4PGURdevRNdj8ZhxeD1xREZ6ubJ0UcZPGB2eaj93/kqKX10FZRjhY1VKYRgGSikee+wxAGzbAcfCBZatkR3oLxX+TBQVBEEQBEEQBEEQBEG4HJAoeo7Exl2FHoqieT7xxBOnjBT97LPPGDZsGEB4ndEJEyfj8cSgaVFoehyGEYGu6+Ep7Y8//jiWZWHbdr71SWfPXUFE9DV4vNfg8VxDxQo3c8N1TWlw8100rH8Xtze5g8aN6/P8q0Ow3BwAZs5bRbnqTTC85dHNK9E0DeM3cbRHjx7B0aiui2P7AYfla7658CdVKBDON4qmZmRe7EMXBEEQBEEQBEEQBEG4IPyZWbSXVRSNiSmJriv00ChPpRSPP/54aC1QJxxFk5KS6Nu3L47rhneP/2jKVExvPJpxJZpRFl33hKOoYRh4vV7GjBkDnFhfFGDW3AV4ouKIiS1D7dq30PreDjzQ+mHaPvAQ97W+n+Z3tqBrt44cOX4QgKnzFhNXvgFmsRvwxt+MZl4THtl68lqo3bt3DwVYG9fJBXwsWrHmwp9UoUCQKCoIgiAIgiAIgiAIgnB2JIqeI8WLX51v+rxSivbt24envOdNlV+9chU9e/TEn5uLE4qiXyTNI7p4RQxveZT+NzS9CFooUObF0dKlS7N06VLgxAZIM5NmUKFKBRo2asxttzXlrrv+Tvu2D9LjkY506dyezp068e13GwCYvmg5xSo3xizVlLjy92LENUb3VEQ7KYrmHXenTp2wbRufz49jZwF+Fq5Ye9rXffhoGku/2sjUpAUkTv2C8dO+YPLsOXw+fwHzVq5m5YZv+W7rz+zen4LPHyjgn4JwLkgUFQRBEARBEARBEARBODsSRc+RcuWqomkKTZ2Yhl6/fn2OHTsGnFg/dNN3P9DhoY5kpKWFo+iyVWuIvepavNE10Y3a6GZ0OIqePJKzXr167Nu3D9uyAZidNI3o2ChiYmIo4o0kMjKS4c88RXrqEfbu2c6eXdsBmD53CdFlGmCUbkmR8p2JLNcO86pmaObVwWP+TRTt1q0bAAHLBvzYWCxe+XW+15uekcObY2dwX4fB3HlfB+rfdSf17rmDOnc3ofPAXny+KInpS+bz6cK5TJoziw+nL+CjmSvybTAlXBwkigqCIAiCIAiCIAiCIJwdiaLnyE11b0HTQiM7teDozgoVKrB161bgRBRNPniI+1vdz86dO8L3/eXX/VSs3piIYteje+pjeOIwDT3flPa8EaOdO3cmOzsbgDlzkzBMD0oz0ZQHQ/PwwrPPA+A6Fq6VyZcLv+SKq67DKHEnZrleqNK9KVaxB6pkE1REqXwjRfOe66mnnsJxnNCIVJvM7CyWfbUx3+udv2Qj8WXqUaZkSUrGxRBX7AqKFvVQ5uoYlq6aAziAHTK4dEBGrsWxNAlrFxuJooIgCIIgCIIgCIIgCGdHoug5cn+bDuihKJq3aVFcXBxLliwBCK0rCrZtce99rZj0wSRsXzCU/nrgOLUbtUaPvh496jbMohUwPZHhEad5sdU0TKpXr86OUFCdO/dLDD24a71SHnTl4aXnXwkekOOyZOlirip3LXr0DUSV64L3qv54yvTHKP0QqvjN6J644EhRXaHrGpqm4/VEMG5cIq7rYtsOjuNnX3IKq9Z/n+/1zv7vCpReAq+u8Oo6Hj0CXRnUrFKDXTt3k5JyhEEDh3Jf6zZ07tidCQn/IjPrKDJO9OIjUVQQBEEQBEEQBEEQBOHsSBQ9R556+lV0ZaBCkVEphWEavPPOO0AoijoALs/961lKxl5Fy0btadOiN3UatcEsVx+jTFNUbHP06Pro3vIo3YPSFIauYSgNTZk0atKEo6kpAMyZMwdd106aZq948cUXw8f0yhsJGNG1iCzZEm98J4yYLkTEt6No8aZ4il2L4Y2haDGdmFgvMTHFiI8vRdkyFVm4cDkA2dmZOI7Fuk1b2bxtV77X+9//LkdpJTAMHd1QaEbwGK67ri7Jycf5/tufiDTjUSp4fLc2qUlaxhFy7FOzaE6unzkLvmPoq9MY8PxnDHn1C4a+NoteQyfRe9hHdPnH+3R7cjyPPzOJ42nZBfMDvIyQKCoIgiAIgiAIgiAIgnB2JIqeI5MmfY6mzNBU9/w7ubuue0IcFixfzpXFaxDlvZEiUbehl/w7EeXux1O2PVpsW8xiDdG916C0E1FUVxpK6TzwwANkZacDeVFUz7f26MlR9NPpM4mKr8C1dVrT4I5+3NbiKe5+4GlaPdiPJnfeR7O77+bu5rdz99130KzZHdStW59bGtzGzz//ku+1zflyDoHQ5k55LFv5DUpFoiuFYSiUFjyGGtdez/59KWzcuImYqPjwsd19ZxOOpWYqDzTCAAAgAElEQVSeMlJ0yy/76D1kNM3v680dbe6kSesG3NKiHq0facGHsycya8UXJK2cyfRFnzJu+kS++2kXwp9DoqggCIIgCIIgCIIgCMLZkSh6jnz77SaKFInNt/t8cOTkdSQnJwPgusG1NQ+mZND41i7El7qXKyr2oUjVwZhVBqLKPIo3vgueYo3RPWXDI0V1TWFoOroyGTRoEI4TDJS/F0VXrl5JzRtvpMUD7bmnTUfufqAjd7Vuz2133cMzLzzPipUrWLNmDStWrGDVqtVMmzaTR7r2YMyYsaz+ahXr1n/F12uXM/TJ3rw9djzvTv4vb0/6L2M/nMXQp1+lZPFyxEUVx+vxhKffX3ttLQ4dOsLXX2+gWLGiaKFY2u7BB0hLdwnYbvj4Dhw6QsO7H6ZctepUqXQV1auXpkKFWCpXjGfixFGAH7DIW5MUAhw4fOwC/DQvbSSKCoIgCIIgCIIgCIIgnB2JoueI3++nWvX6KGWcpE7RolEkJSUBYNs2dmjDpSHPvI2neAvMSv9Aq/oCWtUXUGX6UaRUN7wxjdBOiqKapjB0A8Pw8MaIEeHnnDMn6axRdNvP27n22upcWSaWklfHUPLqosQU99L0rib8siP/aNA89u87SP369SlWLIpbmjTg9Ref4pMP3mH23CSmzlvMlDkLmTz9Cz6a9BFTJn3MuPc+ZMjgZ6hb9yZiYmJp3LgxySkpbNj4DVHxRVBm8Njat22Nz2eR6z8x4vSDj6dx0823cH2NctSpFk/dGrdQp1oT6tZoyqYNW8k8kss7r41naJ8XefPlBPbtOATkhuOycH5IFBUEQRAEQRAEQRAEQTg7EkX/AH37P4tSwY2PdOVBUyaGYTJw4EBc18WyLBwnuBv7yrWbKF6tJXq1x1E1XkSr+hJG5UFElOlAZPwt6GYoiurBkaJKKSK80Xwy9RMITUKfN28ehmGEw6iu67z00kvh40k9nkWjRreGrguqlKJtuzb4cvzkZvv58cef+XHTVnbs+JXcXB8ATzzRl169erN7955zfu0bvv6GNm0e5Pamt3Pk2BHWrv+KiNgIlKmhdMWDD90D5BLcjT5IekYOu3fu4Iupk+nXqS1NmzSlZYv7eHfU+2Rn+/j+2x+JjowLBl9lMP3zGUAqW3/+ieSU1D//A7tMkSgqCIIgCIIgCIIgCIJwdiSK/gHmzluBrkWiq6JoKiK0K7xBrVq1OHDgQGhH9wCua2E7Dh17D0Urfx8R1w1HVX8Rvco/MMu1p2iJhmjm1SjdE9oZPjh9Pq7YlcybNzf8fKeLonkjRV1csrIsmt91X3DTJ01hhEaUdnyoE5YFy5Z9Q+lS5YiPL0XFipWYP38BAGu/WkdGRhYAs2fM5f9e/Q8vvjqC5/81glff+Bdj3n2DxPf+w0fjE5k+bT4bv/kJgN27d/NY714cPnqYFatWYkYVRRkmSjO5rl41vt64lJSUPezZ/yvHjh0jIy0dJycAQNbxNPoP7Mf97R/AZ+UCsHj5IjzFPKjQmqVjE98lOJ3eYfe+Y6RlyKZL54NEUUEQBEEQBEEQBEEQhLMjUfQPkJmZRbW/1cFQMWiqKLqKQNNMTNPDB4njAPAH/OQGfIDDyrVruLLinRSp+ARa5WcxqwxBr9SFiJKN0YzSKN2DbiiMUBStWK4yGzZsDD9fXhTNW8P05JGijuPgt6Frt0dRSmEqDU8oinbu1AXLhslTpqFrwaCq6RoTJowPP7bjwAvPvkkRbzmUXgJllEIZJVCaF0PX8ahgZNV0D9HRJXl6yFAsv5/U1OP4fLnMX7AYPbo4yoxFmaUwvFcQW/Iqql1bk7o31aXuTTdxW6PGtLirBS88+zJ79x9i34FDjHn3AwA+mvQZta6ri24UQTMi0fQIat/QkNdff5Y1qxZj2TKF/nyRKCoIgiAIgiAIgiAIgnB2JIr+QZ4f/hqmfkUoihYNjRbVaNbsdjIyUnEcF59lgevH9mcz6MkRFCnVgyIVX8as9CxaxV54S9yKMsqg6R50U2EawZh5S/0mpBw5TN7GQ3Pnzj3j9HnbDm5Q9OxLzwWvUyocRTt17YCLy4RPJxJdrCgxsVHExUUxYUIw3LourFvzE6Vjb8Awq6PFNkDFNUYVvwUjshqa8mCEHlMZHpSmE2F6+GTylPB5mJY0F73Y1WiR5THia2NGXY9hVkGpGJTyoJSOrgVjrFKKTj264c/JJTvTR05WJm0faItSCo9mYmomHsODoQyU0mjf9n5Sjx/Fsqzfnn7hHJAoKgiCIAiCIAiCIAiCcHYkiv5Btm/fScwVVVBaFJrmwdANNKXweCKY+ul0APw2BHKzAZed2w9xQ4PeFCnfE2/VAeiVniAivgGaXgJNK4KmGxiGiaY0Wt97Pz6fD9cNrsuZF0XzRooahsHLL78MgB1au3RswpjgZk3qpOnzXToAsHLNCpo1u52WLf9Os2a38eWX88KvY8L4j6la5WaaNmtPw2YPUe+29tSo24Lrb7yDiuVqUKpYLLqmoXQD0+PB0HQefbQnth1c73TajP9SLK48V5SozpVlbqJ8xVuoUKE+JeL+hmlEo+smhmmgGcE1R4vGRfPDdxsACAT8dOrQ/sS0f13D0BUeQ8fQPXRo246MzGz8/sAF+qleWkgUFYTCxc6dO0XxklQ+U6IoXijl+0YU/1ovFtlrXydtRmuxEJq18p8X7X3zZ5Aoeh507TkUZcahdD24Hqiuo2smtzVuwfHj2QQsB8d2sAPBqPfx9LmUqH4H3soPoCr1IDL6utAo0xiUKoqmvChl8MQTffD5ckObNZ06fd40TV555RUgOH0+7zamaaJpWnhEaefOncnOzsa2bVJT00hNTSU1NQ3LssOjL0eMeIOGDRvQts39tG1zHx07tOPDieNZsGA+Cxct4K233qJipUqh5w/G1gcffJBcnx+AaZ/NptHNd9KxXS86tO3FAw88SJcunRg8eCD9+/elfft2xMbGous6uq5jmibTv/gCAL/fT9du3ShVqhR1brqJevVu5ub69alTpw7ly1xFn16PkZplyxT680SiqCAULnbu3MnRo0dF8ZLyYv5CJZ8pUby8vNjfN4Lwv8SMGTP+tBfrfe267kUPe+Kf03ULX8ORKHoebN22k6iYCijdQDcUuq6haRoe08vbb48BwHFsnEAA27YJODD05bHoV9+OWakdpvdvKBWJocWgVGR4uvmrr76KZQWwrGB4/G0UNQwjHEXz4ubatWuJiYkJx0elFN26dcO2bQ4dOsS0adOYP38+s2fPZteuXeE36SuvvEJ0dDQlS5YkLi6Od95555TXOWjQoPC0faUU7dq1w+cPHtunn86gQoUaXFejAX+rfBP3NG/F5s2bCQQC5ObmcvjwYQYOHIhpmuFjT0xMxHEcLMti/fr19O/fn3r16tG0aVNuvfVWhg4dwqQPx7J69XKOZ/rJ9clI0fNBoqggFC527txZKP8BIQhnwnXdix4p5DMlCJcH/wvfN4Lwv8SMGTPYs2fPeStRVJQoKlH0nBg05GWUHomma2iGwjAVmqa4qtzVbPjuBwAc24fjBCNienaAnk++ilH6ZiKKlkNXkRh6NJqKQCkTXTd5//2xgBtaL/TcouiWLVsoX758vnjZvXt3XNdl6tSp4VhqGAbvvvtu+Pife+658OjSiIgIFi9eDEBCQgIffBDcDGnMmDH5Roq2a9cOX2ik6KQJH+M1YzCMaAw9ij59+gNw6NAh9uzZA8Dnn3+Ox+NB0zQMw+Dtt98GCH9QPvvsM7xeL6ZpEhcXx4oVy8lbTzUjOxfHKXwfqP8FJIoKQuFCfqESLkUkUgiCcKGQ7xtBOIFEUVGi6B9Douh5cvjwUSpVrYcyDDQ9FEV1hWbotG7zIOnpqYCNbWcT8GViWX6OpmbRueeTxBa/BkOPQNO86JoHpQyKxcTx5ZfzAbCs4AjJ364pquv6KVE0NTWVevXq5Yui3bp1w3Vd3njjjXybNI0aNSp8/M8880z48piYGL799ltSU1MpU6YMDRs2zBdVDSP4GO3bt8fn8wHwQeJETDMSTfOgKQ+DBg0JP26dOnXIyspi8eLF4an9pmmGR4pOmDABx3GYPHlyeCOpmJgYVq1aybH04+zdf+BC/RgvSSSKCkLhQn6hEi5FJFIIgnChkO8bQTiBRFFRougfQ6Lon+CLmV+im7EoTUfpCmUolK7j8RbhpZdfwLYD2IEMHDsX1wmGzqNHjtG//yBKlSyLYXjQtGAULFeuPN988w2O4+APTVGfO3cuUVFRREZGUrRoUbxeb3ijJcdxyM3NBaBVq1ZEREQQFxdHTEwMvXv3BuDNN99EhTZf0nWdMWPGhI/9qaeeQtOC0/6jo6P5/vvvSU1NpXr16rRq1eqUkaZKKTp27EhubjCKjh/3AbpuopSOUgbDhz8HQNeuXalSpQpZWVnMnz8/fF+v18v06dPJyMjg0UcfxbIsPvroo/DxlShRgu+//54tv/yCUwg/SP9LSBQVhMKF/EIlXIpIpBAE4UIh3zeCcAKJoqJE0T+GRNE/yYCBw1FGNEo3ULpCNwx0w0NsbAwfTZ4AgOMEcF2LgC8YMXNychkzZgy1atQkJiaGqKgoGjVqxN69e7FtG9sObrSUlJRElSpVaNq0KU2bNuXaa6/l9ddfB4IjRfOi6KBBg7j77ru5//77adq0KQMHDgTgjTfeyBdFx44dGz7uk0eKer1evv76ayzL4rXXXgtPs09ISAhPvVdK0aVLl3CwTUhICF+uaVp4BGunTp2oWbMmOTk5JCUlhUe6RkZGMmfOHI4fP06/fv1wHIf33nsvvOZo6dKl2bBxI+k5Po4cy8Cy7IL+0V2ySBQVhMKF/EIlXIpIpBAE4UIh3zeCcAKJoqJE0T+GRNE/SW6ujzvubIemR6N0L7ruxTQiUcqgXLmyLFq8EADbtnEcB9t2wvddv34d3bo9Qo0aNWjatOkpXz779+9nyZIlLF26lMWLFzN79mw2bdqU7zapqak88sgj3Hbbbbz//vssWLCAYcOGAfD222+Ho6hhGCQkJITvN2zYsHDQNAyDkSNHnvLa+vTpE75N3rT8vGn777zzTvhyTVOMHPkmAB06dKBevXr4/X5mzJgRvk1ERARLlizhyJEj9O8fXH90xIgR4dGqXq+Xzz//PHhOAxYHDqfiOM4pxyT8PhJFBaFwIb9QCZciEikEQbhQyPeNIJxAoqgoUfSPIVH0L2DfvoPUqNkIpcWga5F4jEgM3YOmm1SoUpUlK1YCwS2EXBf8AR+B0A7zWVlZTJv2Gffeey+33norb7zxBuvWrSMlJSU8EvRkHMchOTmZjRs38saIN2jevDk9e/Zk1apVAOzdu4ehQ4cCMHLkW/miaGJiYvhxnn/h+fB1pmlQuWJ53nl7JOvWfMX69et46623iI+PD05/D2201LNnz3CofOutkWiaQteDa6mOGfMeruvSrl07GjRoSCAQYNq0aei6jqZpFC1alOXLlwd3pR8wAID//Off4dGqmqZRpWplnntlMD/+vIHUQDZ2IfxA/S8gUVQQChfyC5VwKSKRQhCEC4V83wjCCSSKihJF/xgSRf8itmzZTuWqt6D0WHQtuAGRrgfXGi1f6WpmzJoOgBMeMWrhODaOG4yM6enpJCUlMWTIEFq2bMk999xDu3bt6NGjB3379qVPnz707NmT9u3b07JlS+6//wH++fSrrF69BvekEZVbfvqZ4c++CMDIkf9G14MjNU2PQWLiiZGiE8Z/jGlGoRtx6GZZNLMcmlkOs1glIqJLoRs6uqZhaiaGFpwm37t37/CO8P/+zxtoho5mGGiGwZixY7Fti3vvbclttzXBcRymTJmMpmtomiIqKoIVq1ZyMCWFLo8+ig28/p8RKC04Pd9rGmihSPtI94fxO7m4rowUPR8kigpC4UJ+oRIuRSRSCIJwoZDvG0E4gURRUaLoH0Oi6F/Ijz/9TK3at6NpV6CUF03T0Y3gSMq4EtGMGTMaf24urutiWRa2bWNZFn6/P9+bJysri82bNzNv3jwmTJjA+++/z7hx45g0aRJJSUl8//33pKdnEG6hrhUU2Lp1J08NHQ7Am2/+i5iYKOLjYyhZ8go++GBc+Dl+3rabapXqYUaURxWriRZXjyLFG2JGX4vSI1G6hqYUhvJgqOC6n3379Qvf/7XX/y+4pqiuoxkmY8aOxXUdWrVqRdOmzQCXCeM/CI8CjY4uxso1a9m1/yD33NeGg4ePMn/BYiIiozEMA1NpeDQdTek88XgPLDsX27EK/Gd2KSJRVBAKF/ILlXApIpFCEIQLhXzfCMIJJIoWMtesx2UnvvO9/6yB5O7bhRPwh06iHzdnF4EfBpIuUfSckCj6F7Nj525uvbU1mh6LUp5QGNXRdIVpmvTt8wS7d+8J396yLBzHwXVdXNcNh9JzwXXz1ir1Azau67Ljl908M+x5AD79dBKNG9/Kvfe2plGjhkyf/hkAth18o3465QturHc719RoQNXad1GrTiuuva4ZZcpVJS4uBq/Xg2lEhnaZVwwZMjj83O8njCU+PpZq1SpTunRxJk36GNeFu+74O7fffjcAH078mKii8ZQvV5lyZauw/usN7Pp1N9Vr1GL58pVkZefS5r42lIwrzpUxcZSOjSM2Jop/9O+OZftkpOh5IlFUEAoX8guVcCkikUIQhAuFfN8Iwgkkip6Lbcna/jNOXndxcnHSFpGdVMii6MLJ2L4zbVBt4x6dTIZE0d9FomgBkJaWTveeg1DmlSg9GqU86LqJrhvoukGdG25kwoQJZGRkhO+TF0Xz3kR5gdRxHCzLIhAInHLb4FR2Bzhx3YwZc+je7THAxefPYvvPe9nxy6/s2LGD9PQ0wMWyAti2g+PAps1bmDpjJu++9xGjRn3ImDETGf3uu7z55r+49dYmGEYUmmagNMU/hw8LPb/D1i2beO3l4Qwe8DhP9uvF1i1bCQRsbrqxPvc0vxfXgWXLVtPhoc706d2fbt16ceDAAXbs2E5kpIdePR7BsQP8umsXr7zwPD0f6UbHhzrQ/J4mjBjxAjm+HGzZaOm8kCgqCIWLP/UPz1+X8UnCJyz79cRF1v5vmDt1IuMTEkhIGM/kaQv4Zv/J/7FtI0kJCSSc5PiJU5i5bAvHT/8kLPskgU/CT/Kb+yd+cJrnEC53Cm+kCL6/kzaedNHxLSybOZkPEhNISEjkg0//y8otJ39agp+Rkz9TiR98yNS533C6j8Wvyz7Jd9v8hj7PG5NISEhi43nc/jTPeMrx5Zl0+jsIQqGi8H7fFDTbWTBuBNPXXOzjODf8yT+yeWf2xT6MQo9E0d83Y+svuO5RrM0vkZHUlozFI/Cn50LOGrILTRQdRiArFER9v+D/+vHgyNCkx8ne8QvBrGTj7BkmUfR3kChagIxN+Jj4krVQWixKFUXXi6BrwVGXUVFFad68OdOmTSM1NTXf/U5ETye8sdHJfw5en/+5DiTv5Z3RYylf/jpKlqzA9C8+JzklmdTUXNLSckhNy+DIsaOkpCSf8xv1mWeGYeihkaK64oUXhxPcLuqk/xph+4Hgv/h/2LSZmNh4at9wA/sPJgMQCASwbCs8+nXGrKnouiI6Uue9t/8Vejw4fPQIu/fuYe/BvRxLPcqBo5mkpmed+8kWwkgUFYTCxV8aRQ+sZlpiIh/PWc+OlBRSUnawfs7HJI6fyfpww/lN9MlNZc+mBXySMIF5P5wubJ4+igbvb5F5ZAffLprOxMSpLNspYVQIUngjxW8+H9Zm5k9MYOL0ZWzak0JKyh42LZvOxMQpLNqW937/zWfEyuTIjq/4YkICn6088DtPd4aY+VddfrrjE4RLjML7fXOebJ/HhBFTWff7Nzz3KLp9HhNGjGPB9j9/eOfKL/PGMWrqiYPbPPs9Rk9exuELdwiXJBJFf1/fcRvSZuWfXr5iJQ5pWOtCf184GSsr9Puxk4mzb+SJ2y9MIJCRHmwyrh83YxnZs06OnL9iHTgUnNm7rTXhkal2qKME9hH4vk++2/u3/Bi63sr/eGcw/cdtwZJi7cS38DThd9vO4PX2NnJ/57EkikoULVB+/nkX7R7qg2GWRNeLouVNqQ+ttWmaJg0aNODf//43GzduJC0t7Zwf+0ByMgsXz2Pg0H78rUZVdCMaTYtF02OIiomlZu0aNKx/Bw3r30qTJrdx3XW1eOXVlwFYunQpQwY/zdChTzP06WE888zLPPPM6zw3/DWee244L78ynBvrXo+mmei6iWlq/N+/XgPgm2/Ws3jRAlatWMXX69az6bsfWLFqJY/1fYKata+j9vXX89xLL7F01SoWL1/OvIULWbh0Ke+OH8d1DeoQUSSC2LgruKb8VfTv34d5CxeSkZNDAEi3LLIs+H7LHmxbRoqeDxJFBaFw8ddFUYsf5k0g8Yu1vxnxeYCVnyUwYf7m0N9PMxLurNHkbFE0D4vN8yeSOG01v5OAhMuEwhsp8r+/D6z8jITJC9mWr/cHP2sJ01aTApzp87MxKYGE3xuKKVFUEP40hff75jy5RKOo8Nfw2yialJR0xgB6uusuhyiate8w2Pvwf9Xx9LeZ9W+sXBsneTQZs9qSsXYpju3H3taTtBmD8GfauKlJZCa1Ji1pJFaOjXvorZMiJ7jpK8lZPZiMpJNGpm7sTvqMjmT9uhfX3Yt//sm3X0j2vI5krJyHbYOzZ9BZX0NOSnAAmXvwtTPc5jUCuQBZWBslip4NiaIXiC9mzefGGxujaRHouoGmBdcYVUoRHR1NnTp1qFGjBrfeeiu9e/fm7bff5rPPPmPZsmWsWrWKFStWMH/+fD766CNefvllOnfuTL3GDalT/0Y6dH2YG+o1wvSUJjKyCmbENWiGN7RZkhmc/h7a2f2ZZ4JT4P/5z+EopWGYUehmPIbnajye8phmPJpuoPTgBlEe04Ou6UQVjWD0u+/g91ukHD7yu6/Xtm0OHEzmux82MW/hEj6eOp3PZv6XLxcsYu3adfz00xb2799PZqaEuL8aiaKCULj466LoZuZPSOCLtRmn3Cxl9TQSpiwl+Ey/jZq5JG9awCeJU1n+62mf5ByiKLBtIR8mfMFpnl64DCm8keLk93cKq6cl8OHCbafebPN8JiTM5hsLTv2MWGT++hVfTJjInO9+5wMhUVQQ/jSF9/vmPPlNFPXvXs0XiaMYPWIEo0eNZerCLeQEb8iCcSOYMmseU8e8xagRI3kvcSYbTver3O9E0aPf5z3GCN595wP+uy4Zf96V/m0s/Xgs740cwaiRo5g4cx2H/Kce26i3xjB10Tb8oeMaNSLP4GvJH0mP8MO8jxn31ghGjXiLsR/M5Otk/0nH+inzF4WuHzmKiTO/4eifPrGXBidH0Z9++on27duTmJh4SvxMTEykffv2/PTTT5ddFE2b9Sy+Y6mAjZu7D+vg52TPa3tiFOa2nRD4npzfRsjjU0mb0ZGMpcHYmXdd9sHjkLOGrHAU3RcMnjNakzajJ/4McFPePekYhuE7tB3/htPdvjW+VELPdebX4AtNNg6ORD3/20gUlSh6QZkwcQoeTwxeTwRFvF48Hg+madKiRQsOHDjA+vXrGTlyJI899hhNmjShXr161K5dm1q1alG7dm1uvvlm7rjjDjp37swLL7zAjFmz2LlnNwBvvzsR01OO6OjaeLyV0Ywr0AwTXdcxTR2lFKap85///BuAIYP/iceMwhNxDXrM9XjjbqZo7M1Ex1aneJkKXFP+SsqVK0HFcldTuXw5qlSswPIlK0hJSePnX369iGdR+D0kigpC4eKvi6JniJXwm2By6pqiCQkfMOOrA5x+8vs5RtHTrG8qXL4U3khx8vv7LDEx3/v99Gt2Tl7wE7/7/6wXMIqesqboJ8s4zSsThEJH4f2+OU9OjqL+DcwaPZJJczeT7oecncuYOnoU09ekkhdFR4+fy5ZsIHsnyyaPYszUNZwyN/FsUXTvIiaPHM30VfvIwc+hb2czaWTebVP5+vPRjJ2yjF3Z4E/fzPzxI/lo4V5gC/PGjmTS3GCkzdmSlO85fjtS9OS/71s0kdGjp7J6Xzb4k/l+9nhGj5vHL+FjHcmk2d9yyH/q417u/Hak6OnC6JmC6GUTRfPi5/L38B3cjhOwwM3C2fNv0vMi5+lInR6835LxJ6bP55G7Prge6SlrhAZHbNrb257+OE6zpqgv9cRznUkZKfrXIVH0AvL66yMxjGh03cQwjFCwNOnVq1e+29m2TUZGBkeOHGHv3r0cPHiQlJQUjh07RkZGxml3p582aylFilbD670ew6yM0uPQTQ+6rjAMhaYpDFPjX/96HYB/9BtGpLckpcs2IKpCa2LK3sdVldtwS7Pu3N2qHfe0uos2bZpzf6u7aNrkFvr07IXlC/DlvBWsWbvhgpwv4fyQKCoIhYuLFUVPHimauuNso9okigp/nMIbKc4/iuYbKXpgEws+SWTq6Ydfn/R0MlJUEP4shff75jw5OYqu+5zR783mx5Ou3rdwAqMmLyftdNPnN81m3MjP+fq0j3n6sPjrl+NDj5eHnw3TRzFu9iZgHTNGJjD/pAH1aT+v56sf9gHZHN1/iPTwkNJtzE84cTxnjqK7WDh+BJ8uP2nfDf83zBz1HnM2cZrlAwrXhlIFzenWFD05jJ4tiF5uUfSEbcnc8SsuyQSWhqJo1jIyzxIb3dQkskKjS7MPHr/gUVTWFP3rkCh6AXmi32CU5kEPjeBUSmEYBs899xwAlmWFPRdsB2zHAiyWf7WG2Nh6FCvajAhvI5Qei2boGFoEph6BpoJrg77w/EsATJ70Ce3adKBXr370enwgPXoN4LHe/2DAwKH0fvwJ+vR5nMce60XfPn149f9eYff+PeQEHMZ9MO2cj0+4OEgUFYTCxcWfPh9k8/wJJHyxllPvLdPnhT9O4Y0Uf8X0+SApq6eR8OFCTnPvk55Ooqgg/FkK7/fNeXJyFM/7HlYAACAASURBVFwzlVF5IyjzCF92mlh4pvVIzxJFT7f2Z/iyPQv58Pem3Y8NTZ8P+ftR9HSR86TLJIqelTNttJQXRs8WRC+PKPouVgCcfb/ZlX3WLGxs7K2tydixF/LW/Axf3za00dJ0bI4TWHPiuuzktLNE0dNNn+9D9tbZ5Cw//yh6brvPg3to5AUNzBJFhbPSpm0XlBbcaEnTtNCUdpNx48YB4PP58Pl8+XaaPxMuYDsuPisH8LN15zaqVL0D02iAx1MX3bwCzVRoykQpHUP3oOs6nTp2CT9GZmYWqanHyUxPIy3tOKmpRzl69AhHjx7l6NFjHD58mJyc4Io0PuDjqUkFdGaEvxKJooJQuDjnf3ge+IqZH05n5a8nXbZtIR8mTGN1Cpx5o6XjrP0i8Xc2WvqzUVQ2WhLyUzgixWYWTv6Qed+d9B97M9byRcIE8j4uZ9poadvCyb+70ZJEUUG4MBSO75vz5QDr50xj4YaTRk1ums243xspOnERBwt4pOiYGRs43UhRf/ohDhzNhtSVTB05lplr9+Vb4/T8R4qOYtYGJIr+Dmfbff6nn346axC9PKJoa7IPHAXrIIHNL5GR1Jr0BSPwH08D6xd881uTNmsithXc/CgrqTXp8/4Pf3oWzt5/kjZjHJYF7pEPyVrwOFmbv8VxOEsUPZeNls4nirYmbeFkbJ/9Oyc1DfvHPhJFz4JE0QtIg0Z3oTQTpWnoWnCkaHx8PEuWLAEgJyeHQCBAIBA4p8ezXBfbsbDcHNLSj3Jr0/bEFWvAVaVvIb7U1ZQqdwVly5ShVKkrubJ4caKjo6hQoTzjxyeyd+8eDh48yN79+9i/fz/JyckcOnSIgwcPcuTIEY4fP05ycjJ7du9mzrzFdOs9hO9/2ML+Ayns3n2Q3XuS2b03md17D4YM/X3PwaB7k9m7P4V9+1NC/3uY/QePs+/AMfbuO8qevYfZvSeF3XsPs3vfEXbvOxp071H27D/OgUPpHDqcyaHDmaQcyeLw0SySD2dwMCWNQ4fTOHQ4nUOHM0g+nEHy4XSSD6dx8HB66DbpHExJI/nwKavlXBZIFBWEwsW5/8PzFxZNTmDizDXsSM0lN3UrS6cm5g+RB1YzLTGRj+esZ0dKCikpO1g/52MSE6exOnyj30RNK5MDmxYyNTGRaatPlzTPFkUtMo/sYP3cKYxPnMqynTKTQAhSOCJFButnJpI4dSGbDmSSm3mA9UkTSZg4n815b2VrM/MnJjBx+jI27UkhJWUPm5ZNZ2LCROaHb/Tbz0guqTvWMHNiAhPnbz7DWr0hJIoKwp+mcHzfnD/fzxx90rqg+1g9dTSjP1zKQTh1TdF9q5g+eiRTV+ZfU/THdP9ftqZo+ua5TBo5lnlbILym6NRV7M8Gsrcwf/xbTPpyOxxYxOQR45i3OR0/2ezfMJtJI38TRT9aFt4g6cxriqbz49zxjB6bxJbwsUoUPRNni6Ln4uUQRdNmdCRrx484/tDaDq4fN+dnfCtP2mxpyadYObnh651js8gKTUNPX7csuA4pNm7uz/gPHTixMdNpImfajLZkbf8Zx7ZD99mF/5uOwev+TBSd0Zq0WQPJ3bcLJ3Dya9lF4If/Izcl9Om6gGFUoqhwRmzbplLVeqjQKFFd19F1nfLly7N9+3aysrIIBALYto1t/07tD+Hzu9i2g+34ycxKo2u3/rRt258nn3yZoc8Ood+gR+jarSNdu3XiH0/25cnB/Xmke1e6detCv35P8I8n+9O/fz/69etH377/z96dx0dZHWocf2dJEFAralmtyFL2UPZF1KpoEaq429tWUdyqVVuvXWzrtdrWVqvjwDgkgQRCIGBCFkIMhCWyBgIhkd3IJnsIJCEJhG0I5Hf/mMkyIURCgEzG5/v5PJ82yWSW952mZx7Oe85rvPzyyzz77LOMGDGC7t270717dzp0vI227TpzS4d+9O4zgls73U3fQb/i/ofeZPjoNxj+8G+55+GXGTL8WfoM/QU9Bj7Oj/s9Qs+Bj3PfQ6/x6NN/ZfT//JnR//M2P3v4TYbc/QID7niGzr1G0/Unj3H3z3/P8Eff5q6H3+anj7/L0Af/Qr/7f8e9j/yFnz36Zx549A+MfeVDfvnS+/zsyTd58Jk3eWrs6zz+7B95/Nn/49Hn/o+HnnuLB5/7PSOffYsHxrzDqF+/z0PPvM+oMe8SMiOZ066LK5n9hUpRkcalLgPP0vz1LIyZyuRJk5g0aTJRiUvJrrYWfOmBTOZVvU3cQjIPVK1lzt9oKXxKFIlLs6l5WfmaS9GK3w+fUsNjyPddoykpTu1gRWIUU8InMWlSOFOi553/Xi7MZqnXbb5ghdf/8GrYyGjyVGLmZfKd/7O4rKVoDZspJX9V8/PzREWp+ING8/fmUlXd3d02jrDIZK8d5Ou0+/zUZDZecPf5qjvCuxOR4m5JL3r3+XGfMa1iJ3gX21Ird5APi0kmMazKDNDti4hy2HF4Zq7Wbfd5laIXolJUqcyrnKwoRgu8LvlXKVpJpehVcjjvCK3a9sDkKUNNJhMmk4n+/fuzZ88e/va3v/H1118D7rVFL/RmKisrq7i03nXG/Z/O0PFkb8/m7+99wKgHn+LpMS/w5K8e4emxDzMrfiZ5R3I57TpBaZl7ZH6u7BznzrlnmZ47d5Zz585RVlbG2bNncblcbNmyhXfeeYf+/fvz17/8hQULFrMyfR0LF63C4Yzk4cfH8vCTL/L4mJd58rmXGf3rMbz7n49JSF7IwiXpJKUs5dPPwnjkqTE8+/IbvPjaWzz6y2f5dPwnLF2eyuYt60mel8TY34zl4ace5cXXX+Hpl1/gybFjeOOvfyJyVhTxSdHMSYpiQsg/+cUvhvP+v95gZfo8jp08wKkz+zh+Oo8Tp4o5frqI465DHHcdoOTMIY6eLqL4xAmOHjtF/tHjHDl5hvTNB6/CGfYdKkVFGpeG/DAncqX4fUkhIj5Df29EKqkUVWosRlWKXpBK0avk6+ydXN/iNswWE2azqWJN0UceeYS8vDz69+/Pa6+9hsvlorS0tMY1RcvLy/IAZKzNpH2H21i/YT3jHQ569Qri7uH3MPb5X/LN9o0ArN+8kXnzUwiLmMYH//4vf3v3H/zpL+/y1p/e4e2/vst7773Hf//7X2JiYli+fDn5+e5/Pjxw4AAALtdpcg/nUFTs/leGxcuX0COoOze1vZlWt97MS68/R8mJIkpOFZJzeA9HT7hvN29REj+9/3ZGPzGS1KUpwHGOFeVwMGcncIatOzdx592DGTykN0OH/YTX3xjL4cI9wCn27sokd/86oJBdO1Zz8lQOe/dvI27O54RHhjIxLBzHZ5OwfTqeT8d/yKfj38Xx2T8Z7/gExzg7zvE2xo37N+lrVlDy/ZooqlJUpJHRByrxRyopRORq0d8bkUoqRZWGjEpRuaBlyzOxBrbEYjZjNpsqdp9/5ZVX+Oabb2jTpg2BgYEkJSUBeBWfVb8u34Tp7NmznD59mieeeAKTYWbh/EXEx8fSrVsnfvaz4WRmZXD06DF+89qb3NimPSZrMyzW5pjMTTHMzTGMZhjG9RhGAIZhVGz6FBgYSFBQEFFRUZSVlXHgQA733HsX7Tu2ZcDA3iQnJwDwl7+9iWEYBASaiZwWSmFRLveNGEbbW3/AoGFBTIuaBMC7//gTU6ZOoKzMxb/efY8+3fvSrk0H/v3vcZwphccef4Zb23XmnmH3sG3zNxzKzePZMc/SssUNdLilHSuXLwfAbo+ibfu7sTTpjaVpPyyBg7AGDMIaEIRh/iGGEYDZCMBiXIfZsGL2vKY333yJU2dq37TK36gUFWlc9IFK/JFKChG5WvT3RqSSSlFFpWjdqBS9SuLiF2KYb/LMFDVjsVgICAjA6XSyZcsWrr32WgzDoF+/fuzZswdwr0Na/qYq/+/uUtT9velRU7BYLFjMAYSFRbBx43o6dbqFD/79DwBe/c0f3WWh9QYsAa2wBLQloEkHAgI7YQ3ojNXaDau1dcXM1fJ1Tg3DoHnz5qSkpHDs2DFuv2MohsldMra8+Qdkf72Z3bt20OmW1pgMg//93ZuUlcGDD4+uKFibNLuGZcuWU1p6hrIy+Mc//+mZHWvGbLmGiMg49ucW0qvPnbRudSv/ee8DKD3LmDFjMQwDk2Gme/c+7NmXz/SYZViaDSHw5tEEtvkfmtz6NE3aPkezNk/zgzaPYGnWC8PyA0xGUyxGcyxGIBazeybu+/96h+IT36917lSKijQu+kAl/kglhYhcLfp7I1JJpaiiUrRuVIpeJaETozFMN7lninoKyGbNmjFr1izWrl1LQEAAJsPAYrHw5ptvVqwrWvmmKvOs++ku+Hbu3EH37h0wGwYWcwDvv/cBu3fvpE+f7qxcsYyvN2/n2iY/wjBfi2G+AUtAa0zmVgQEtsdq7YDF2hmLtRsWa2ssFnPF5fxmsxmr1YphGDz++OOUlZURNW0mTQKbYzFbsZgtvP7qawD89Y9/w2JY6dO1PzkH8klJWUJgkxsxm5tiGFZGjXqSw/nFLFq0kk6dgmjX7ibatv0BIx9+gJJTJ/jYMQ5zgJWBQ3/Cvr1bWbY4iRtuCqRd+xa0u+1mQiY6OX0O7hj5DMZ1AzFuHIm57ZMYrR/CaDkao+WDNGl9N8Z1P8KwmjFZDKxWA6vFgslsxWQ2+M9/P+Bw0ekGOusNQ6WoSOOiD1Tij1RSiMjVor83IpVUiioqRetGpehV8s8PnJiNGwg0rsFqtmAYBje2aMHSxUuImzXLXeQZBibDoEWLa5kzdy4AZ8+VUnrWxbkyF2VlZygtPcm5c2f4/Vu/xeSZcWo2m3nmmWcoLCxk1KhR7Nmzh1mzovlhqzb0GXIfw+4exZ3DH+K+UY8z9K4HGDDkXrr1vp2efYbx4269ue66aytmiVadLdqlSxcOHTpEcXExd955l3tzKMPErbfeyvbt29m0aROtW7fBZDLhdE6gtLSUESNGVhSrVquVvn370rVrNzp27EivXr0ICgoiISGB3Nxc+vbtS2BgIB9++CGlpaU89thj3Nb+Frp168qoUT/n4KEj7Nx5mB4976dH99H07v00vXo9TZ9+T9Gl2yjad7iDW2/rT5dufenRoxfdu3ema/cf0alTJ7p0+gltbmrGhHH/YG/uoQY++1eXSlGRxkUfqMQfqaQQkatFf29EKqkUVVSK1o1K0avktTf+D5PRjEDDgsWz8/yP2rVj586d2O12zyxN9yZMhmEwePDt5B7MA6Cs7Bznys5x5ox7x6AlSxcT2Pwaz+9YMJlMDB06lH379vHHP/6Ro0ePYrd/ytBhd/D02N8w5vlXeXrsb/jVsy/x6+de5pNxIcyMiSc2cS6fx8Tzl7/8hdtuu63isv7yUrRz587s3r0bgPDwcPdsVs8s1/fffx+Al19+GcMwGDhwIMePHycqKoobbriBW2+9lU6dOrkLyi5d6NWrF126dOGJJ57gxIkTfPzxx1itVgYNGsShQ4dITv6Cdu1uoVePIDp37MKECcEALFy0mH4D7+CxJ5/j4cdeYPSjz/PQo7/k1Tf+xHv/+i//+vATPvj3R3z00X/5+OP/8uknH/Pxx3Y+/NDOR/9+l23ZX7E+e/dVP98NSaWoSOOiD1Tij1RSiMjVor83IpVUiioqRetGpehV8sRTL2AyWbAahrsUNZsZOHAgR44c4cUXXnCXjSYTVqt7FqnVZOavb70NwJlTZygtdW8WVHT0OHfcMwLDZK0oL81mM23btmXDhg1MmTKFoqIiPvjgA9q1u4UeQX3pHtSHDl268ZMBg1i8dDk1vU0dDgcBAQHnlaI7duwA4ODBgwwYMKCiFO3WrRsHDx5k1apVXHvttVgsFqZPn86pU6e477776NSpE0FBQXTt2pWePXvSvXt3OnfuzJw5c8jJyaF3794EBgYyfvx4zp49y8iRI7nttg506RTEffc+wP6cHAAS5syg+Y1Wrmt9Dc1bNqHZzdfw01GD2XngG85yGjhby1F3b0gV+fmCy3gmfZ9KUZHGRR+oxB+ppBCRq0V/b0QqqRRVVIrWjUrRq6C0tJQ7734Qw2TCanKXmIbZxC+ffpqi4mKG33cfhuHehMgwLBiGhSZmM62vv5Yl8xcCUP7esn3qwDBbMVutXpe6t2nThnXr1jFv3jyOHDnCO++8g8VixRpgJbD5NVgDAnj0icdxnXExfeZ0fvbgKB55/DEee/IJNm7cyLfffkurVq3cl8h71hft2rUrO3bs4OTJk4C7OLVarRU/Hz9+PABjxozBMAzuueceSkpKmDp1Ku3bt6djx4506NCBDh060L59e0aPHk1JSQkffvhhxezWw4cPExMTQ9u2bejevQddu/RiUmg4RUUF7M/ZxezkGVgCDQyrgRFgYJgM+t/Vi4Kjh4BzlNVaipaSn3+Ec+e0+7xKURHfpQ9U4o9UUojI1aK/NyKVVIoqKkXrRqXoVXDixAk6dO6DyWwi0GpgsbiLzN//8Q8UHT3KnXffg9kSgMXaFLPlGkzmQJpYTFgNg3uGDeBwrnvWZNZXWdzaoR0mqwlLU/el7lZPORoUFMSOHTtYuXIl+fn5vPD8C+5d3C0mTBb3jvAv/uYlzp0r5ZHHH6nYJd4wDOLi4igsLKRnz55epWjPnj3Jzc1l7ty5pKenk5eXR1BQEGaze2Omrl27cvjwYVauXEmTJk2wWCzExMRQWFhI3759uf7662nZsiU33ngjN998M+Hh4RzKy6NHjx4EBAQQHBzMiRMnuP/++2nfvj1BQb0YOfJ+CgvzCJ34GZHTw0hbtZSm1zfHbA3AbG2KyXItlsCW3D/qKV586U1eevkNnn/hFV588WWeHzuWsc89w7MvPM37H75HTu5e8vOLGvjsX30qRUUaF32gEn+kkkJErhb9vRGp1OhL0UWvN3ixp1xiVvxDpajU7OTJk3TtORST2UKA1cBscc94fOChn3Py9Cneee99rAFNsVibY7Y0xzA1w2w2sFpNWMwGf//73zlSdJRnn38ea6CFH3X8IW3b30D79rdyS9t23HjjjbzwwgscP36c4OBgCgsLeX7s8+7S02RU/Off/vYXzp0rZeTPR1QUomazmaSkJIqLiwkKCnIXqZ5SNCgoiCNHjhAeHs5TTz0FUDHLs3wzJYfDQVlZGQ8++CCGYfDrX/+aEydO8Nhjj3mtUdqiRQtWr15NQkICgYGB3HPPPRQXFzNz5kxatWpFUFAQXbp0JmJyCEVFeXTt3oF33v0bhUUl9O57O9aAVgQ27YzF2hGrtSdWa0cs5raYzdd7ZtdWlryG2f16Rz54L0eOFFNQeKKB3wFXl0pRkcZFH6jEH6mkEJGrRX9vRColJCTUOw1Zin755ZfExcUpjTBLlixRKSoXlpA4H0vAdVhMVkxWEyarGWuTACJnzuRAbh6Dht1NQNMWWKwtMMzXY1gDMMwBGKZAfnDjj3n0see47vpb+HHX7nTr2Zk+/brQp08fevXqRe/evUlOTiY5OZmRI0dy9OhRnnvuOa+i0Gw289FHHwFw//D7Kr4fEBBA8txkjhw5QufOnb1+JygoiMLCQiZPnsy1117L+vXr2bt3b8XtTCYT/fr1o6CggLlz59KyZUtefvllTp48yfDhwyse1zAMWrRowbZt24iJiamYNXrq1CmGDx9Ox44d6dq1K6NHjyY//zATJ4ZgGAbD7ryd065SIqZG06nbYDp0HkqvoBF06TaSbj1G0KXbPXTuPJC2bbvSsmVrAgItWK0GZosZk8WCxWIiJSWJdZu2N/DZv7pUioo0Lt9++62i+GX0vylFUa5W9PdGUS5vGkpZWZnSiNMYqRS9il757Z+wGNdjtlowB5gxzAade/Rg38HDxCfN55rr22AJuBmL9UZMzdtjatYZ6w0/wRrQC4u1C7fcOozBA0dw++C7GDZsKLffcTt9+vThjTfeYN++fQwcOJC7776b06dP88zTz3jKTROGYcJkMvPee//g3Lkyht8zHIvZgtlsoWnT5sxLmUdOTg6tW7euVor2oqiokLCwMAzD4OWXXwbgnXfeqbiE3mq1Eh4eztmzpTzxxBMsXLiQ7du30bJlS08paqq4XVJSEvn5+Tz99NMcPnyYmTNn0rZtW7p37063bt2IjIyk6Mgp+vQeisVs4dobriVuzizOnDvFshXLmBw5BftnDuyfTeKzCeE4g8OZEBzGpLAphIdH8Nhjj2O1mLFYArGYm2M2DCY4PmTr7gMNfOavLpWiIiIiIiIiIiK1Uyl6FRUVFdOz+x2YLFZMASbMVjNmi5kXfvMq587Bq2+8jbVpKwKbt8Ny0xAsre7hmlbDua7lPdzc5l6GDPklAwY8wF3D7ueeO+9h6OAh3HvvvWRnZ/PpJzYMw2DUqFGcOnWSZ8eOcZehhgWzyYrJMPPmG29y5vQZHnn4ETrd1oGf9OjFbbfdxrx5c/nmm29o1qyZp+w0e9YUDaKoqJiJIaEYhsHNN7ckO/sbtm/fTps2bbFY3JetDx48mILCQnJyD3LmTCn/+4c/YjKb3TGZsVismExmHnnkUU6cOMHp06c5dOgQQ4cOpWPHjnTs2JEHH3yQ4qNHCQudQYC1Ga1bteWv7/yB/Tk7gJNA6Xce35CQECzmAEymppjNTbCYDOy2d9i5b/8VP7e+RKWoiIiIiIiIiEjtVIpeZUuXrsEacA2GZ11Rs8kgMKAJCfGJ5BwqpN/Qn2G+rh3GTSMxbn6QZm1H8IM2Q+jRdzi333E/w+68g8FD+jN4SF8G9OlHZPhUtmzcQrtW7TAMg0cefZjS0tP8/n9/g2EYWM1mrGYzJsPg1798AjjL4kXzeP/dP/PhB+/idHxCQWEeH3zwL0+BGYjZCMQwLPTtNZhjhccZPz7YM3vUzJ/++GcAfvf67zGbLVgsVsxmC+//60NOu1zMjJ3NDS1vwWxtimF2b45kCWiOYQrAYrXy8cf/Zd++fbz66qu0atWK7t2707lzZ2bOnEleQT6dOnfAbDZo2+5Gdu3K5vTpErKy1rBk6WIWL15O6pfLSFk0n/nzv2Ru0kLmJs0lMWEGYRM/YeCQIHfhbGmGYbZimAwmTPwXX+/a17An/SpTKSoiIiIiIiIiUjuVog3gL3/7PwyrGcNsqrjEvVevPuzdf4j45C/5YfvumG6+F3PrB2ja8g7adbqLwUNGMmjQHQwdOoQhQwbQr19Pxj73HIWFhTw7ZkzFJe+jR48G4N1338FkMjBZDMxWMyaLiZbtfkjayuXnPZ8NGzZw2223YTKZsJitFRsXDRwwkPw8d2Fafv+tWrVh69btZK39ipYt2xJgvQaLJYAbbmrL/aNGc2unbvzg5jY0a9GKpjf8kICmP8AwB2ANaE6zZs34wXXXERQUxK233kqvXr3o1KkTjz76KIVFRYy3j8NitmIyWWjX7hZyD+fxwYefEBBwA9e16ERg8440u6kn5tbdsd7Yk8AWPbnmuvZYAptgWA0MqwnDeg0m87VYLFYsZoO4hGmsyvrmap/iBqVSVERERERERESkdipFG0BJSQmD7rwXw9oEk9lasZv78y+9zLFTpfz2rbextBjI9W3v5oY2g+k3cCRDh97HsCF3cNewoQwc2Ic77hjI+vVfEZ8Yj9VqqdjQaMSIkZw5c5b//OcjTIbZUxSaMawWDLOFm9p34rd/+CszYhNISF7EZyERdO/WHYvFUrFTvHsdUIP77rub4qNHeP2NVz27upswm0383zvvcvZsGWOfe5mmgS3o2+d2Hn3iVzzy1C8Z8/xL/Oq553nhN7/l4cf/h/955jl+3COIm1q3pWfPnvTo0YMuXbrQq1cvevXqRY8ePZg5cyYFhUfo3LETJsOKybDSo2tfcg8f47U3/4HZ2o7AFv1pcuMdWG68C+O2kVg6PEyz9g9ybdthNG3ZmWtbteL6Vq1odtOt3HTzrbRoHkC3jq3Iyspg/uK1DX3KryqVoiIiIiIiIiIitVMp2kDWZq2jWfM2GOYmmK1WzBYTAU0DiYmbxf7cXPoMeYTA67vRreedDB08nNsH38EdgwczeEAfBgz4CZ9++l8O5efxkwH93DNOzQYmi5levfpQVHSMyIiZBARcj6lZC8yBLTA1b4nRpDWGtSWmgHZYmnSiyY19sAa2o8UNN9G6dVtatv4hN7b8ATe1up5rb2jCW2+/yakzJ/nZiHsrNk0ym0106tSJ/ftySE1dRucOPRl+94P8bORDDB8xinvuG8EDP3+I2+/8KRNCwig+WkLIxMl06NKNnr160atXT4KCgujduzddu3bl0UcfpaioiA8/+giTYSLAYsVsMtO37yAKik7y+h//jSmgA6brBxBw072YW4/E6PQk5tt+gaXVz2nZaQTd+99Lz3796Nu/H/37D6Vvnz707PxDXhzzOHl5RUyduaChT/dVpVJURERERERERKR2KkUb0MefTMIwXYfJEuBeX9Rs0KlrB3IO5TIneRkt23SlX99hDOo/mIF9+zGg70/o0zuIx594nPwjR3jnn//GbA3AbDFjsrqL0ZtuvpmvMtfz9abttGvTHXPz2zA174T1uh6Ym/fAcn0frmkxhKY3DKXJDT+l7a13MnTQMIYOvp0hQwcxaGhfBg3rS/c+XUldmkr2zu3c1PoGDJOByWR4ZpJa+Pe/P+Ls2TKeeuLX/CRoCIOH3MmAwUMYOGgQAwYO4tnnX+TosRKKio5ypOgoD4x6kL59+zFo0CAGDRrE4MGD6d27N/Hx8eTk5NC9ew9MJoMAz5ICw4YN4tTpU7zyv3/G1KQ1RouemFoMwLj5Dqy3jeLGbk/Se9iLPPbkH3h6zEuMfeYpnv/1Ezz92BM8Mmo4Dz00kNWrUklbvZmvNmxt6FN9VakUFRERERERERGpnUrRBlRaWsr9I36BYW6CyWLGbDFhtph46eUXKSuDt956m65dujFkwAD6BfXi9sGDGDhwEKlfLuWrSdz/EAAAIABJREFUjVu48UfdMSxNsQQEYAm0YLKaMFvMvP32XwH485/+RcB13TE3747Z2glrkx40azGQH7b+KW1ufYD+g17kV7/6Gy+OfYnnnhvLc889wy+efoK7R9zFux/+E4BPg8Np3aYtFrPFsyu9CcMw0bNnEIdy81icupT+/Qbx4OjRPDh6NCNGjmDo0KFkZGSwdetWRo4cxeHDh0lJWcCdd97Jgw8+yCOPPMK9997LK6+8wmnXaT766CMMw4TVaiHA4l679PY7fsKJU0f5zVuv07FPP24f9QSDRvyCQSN+yfCHxzL6F79nzJi3eeHZ3/HSmKd5/YWneHnM47w+9jneeft/yVy3jLzik2zfubchT3GDUCkqIiIiIiIiIlI7laINbNu2Xdz8ww6YzBbMZhOBVitWq5X4+Fjy8g5zz9130rd3TwYP7E+fPn343R/+TH7xKZ7/7R9Yv2Ez7773IdYm12IKsGAJNGMyG9zSti2ZazIpKTnF+//4jBEjfk2/AQ8waPBD3HHXE/z858/z5FO/Z8yYvzL2uT/w0tiXeHbMszzz7K949XcvEzZtCqfPlpK64is2Z2/ltdf/iMkIwGQKxGRYMQwzVqsV26c2ACZPCeP558fy2muv8cYbbzBz5kzOnTvHW2+9hWEY2Gzu261YsYL333+fv//970ycOJG8vDy2bt1Kp06dMJvNWK0WLJ61UYcO68fRY0dYtzmLxJQk5i1ZTOrKdJatzmB1xkpWrlrD6pWZZK5KZ33GCjatW0F29jryDuVx7txZth8opKDw+1nyqRQVEREREREREamdSlEfMHnK55hMAVgtZiyGCavJTM/eP+ZA7l5mz5lFn369uP/++7jnvgf4evseIqKTWPDlsorfX7psBXffey/mQBNmq4HFbDBs0EC2bNwIQO7BPDIzslicuoTE2XOInRXL7PgEZifMJiFuNqkpqWStzWDv3h2UnCqktOwcqSvW8NX6zQAsX7aKZk1bYjKaYzKaYDZZsVjM3HZbW5YtW0Tp2ZMUFORTUnKMY8eOcfLkSaZMmUxgYCAmk4kftWvHzKgoTp06xZkzZzh69Cgul4vs7Gwee+wxmjZtynXXXUezZs1p1qwFTZtey623dCAhMYH8/MPk5O5nf84+9u7fy46dX7N1Wxpff53Bxo1ZbNiQSUZmGkvSFvFF6iImx8zlo+Bosnd8/2aIllMpKiIiIiIiIiJSO5WiPuKJJ57BbLYSYDUTYDFjMpn57W9/C5zjrTdfoXevbkROj2RXbgkhEbHn/X5paSkzZs7gzrvuxmJtgtkSwI879cT+iY1NGzaSdziPI/lHKCwopCA/n9ycHA7s30/OgVx2bjtA9jd7Wbt+G7NTlpM0P5XCoiKv+9+y5RumTZvJW2+9zaifP0XHTkFcd30Lfvu710lbuZgDB/bx7c6dbNu2jdmzE3jrrf/lH/94n3F2O+HhYSTOns369evZvXs3+/btIzc3l+LiYvLz8zl8+HCV5FX8Z0lJCS6Xy5PTnD59ipMnT3LyZAknTpRw/PhxTpw4TsnxEo4eO0rR0aMcKSzm1KnTV+ms+SaVoiIiIiIiIiIitVMp6iP27T9I21u6YQowsDQxsAY0JzCgKXOT48jdt5V3//p7SkpKmBKVVOv9nDlzhrVrN/Cvf9l5/PFf8fDDj/LKK7/jvff+g83mZEJwOBERM5k5I47ZCcnMn/8lK1asYW3WJrK37aaw6OKKsby8Avbs2X85XrpcZipFRURERERERERqp1LUh8TGJWNY3BsmWQLcl8L36dOWvXs3AGWsWLOFvIKi77wf+X5TKSoiIiIiIiIiUjuVoj7mxZfexLA0xxRoxmw1YbIavPq7F9m17xBfb93V0E9PGgGVoiIiIiIiIiIitVMp6mMKCgr5z0chvPLbt3j40V8yYOBP6dhlGIkpyxv6qUkjoVJURERERERERKR2KkVF/IxKURERERERERGR2qkUFfEzKkVFRERERERERGqnUlTEz6gUFRERERERERGpnUpRET+jUlREREREREREpHYqRUX8jEpREREREREREZHaqRQV8TMqRUVEREREREREaqdSVMTPqBQVEREREREREamdSlERP6NSVERERERERESkdipFRfyMSlERERERERERkdqpFBXxMypFRURERERERERqp1JUxM+oFBURERERERERqZ1KURE/o1JURERERERERKR2KkVF/IxKURERERERERGR2qkUFfEzKkVFRERERERERGqnUlTEz6gUFRERERERERGpnUpRET/TUKXot99+qyiKoiiKoiiKoiiKctVSHypFRfxMQ5aicj4dF/+ncywiIiLiezRGE/F/KkVFxItKUd+i4+L/dI5FREREfI/GaCL+T6WoiHhRKepbdFz8n86xiIiIiO/RGE3E/6kUFREvKkV9i46L/9M5FhEREfE9GqOJ+D+VoiLiRaWob9Fx8X86xyIiIiK+R2M0Ef+nUlREvKgU9S06Lv5P51hERETE92iMJuL/VIqKiBeVor5Fx8X/6RyLiIiI+B6N0UT8n0pREfGiUtS36Lj4P51jEREREd+jMZqI/1MpKiJeVIr6Fh0X/6dzLCIiIuJ7NEYT8X8qRUXEi0pR36Lj4v90jkVERER8j8ZoIv5PpaiIeFEp6lt0XPyfzrGIiIiI79EYTcT/qRQVES8qRX2Ljov/0zkWERER8T0ao4n4P5WiIuLFl0vR/v371zmNnQZj/k/nWERERMT3aIwm4v9UioqIF18vRetCpag0BjrHIiIiIr5HYzQR/6dSVES8qBT1LRqM+T+dYxERERHfozGaiP9TKSoiXlSK+pYrOxjbzsIwGw5bDGuu4KNI7a74gDs9BofNRkTK9nrf1Y5FkYQFR7L4Ane1JsaGwxbGwvo/lIiIiEiDuixjtKI1zJkUzJSENRTX/96uKq9x3fZFzAgOZsaiyzvI+66xpciVplJURLyoFPUtl/JHekdK2EWWYHUpRavd1lO0lcfpCGVG4kr2uur8dL/3Lu3/iNOJt13kubvYUnR7ChFVzmn1RKRsZ8eCyTjtwXyR5aKm949KUREREfEX3zlG27eI6TYbDkc8WVXHwOVjKkc8WXlrSHDamDBtCfuv5JPNTia8pudSD96l6AIi7XYmJWZx6Xd//tjRe2wpcvWpFBURLypFfYuvl6Ihkz9ndlwcsRHBOG02nJNT2KYxTZ34TCmas4aUuDhmx8UxOzLEXYaGRLq/josjZU1OtV9QKSoiIiL+67vHaDksmWrDYXMwJ6vyu/sXRbjHyQlZF/7Vy2xdgsPzD9kOEjMvz2D88o/rdJWa+B6VoiLiRaWob7kcpahrz0pmT/mMCTYbjnGfMS2ufEZn+cAkgpiYECbYbDgd4XyRmV/DvdZcilYWbSdYG+fAYbMTs6Lo0l7s99TlKUXz2Zgyg8kOOw6bneDQGSzc4DmPnnMVFvU5UQ47Dts4wmak1l5el88Ejkn3+nb5eys+vfz9UB73gLn64Plk9lLiwh3uwtwRSkzq1nrMLhARERG5ei5mjFa8LKpaAVpelIaSkg0VY7awFHYAcILspTFMrTJmW7LVBUXLiLbZcEQto7jifoOZuwlgK/Mn2XAEJ7GlpifhyiTRYcMRFkaEzYZz5oqKS/XdYzc7kVEzCBtnw2F3MDUxkwKomNHqnBxFTMg49/MJTyTLM4T0ninqmf1aPjZ07SE9Lpxgu80ztkxhYz6Ai70r45j22Tj3GHFcCDEpGyig5rFj5djSfbcFG1KICa0ydkzZ4H6u5ccxdCazZ1R+bpmb5fnckb+BhZ7vO2zjCJ1S+TpEaqNSVES8qBT1LfUuRV1ZzHHacNiDmZ6YzLyoiThtNkITsnBVDE7sTIpIZGHK50y223DYZ5J2Xq/5XaUokJVASA1FmtTucpSi+1On4rTZmBAWw7zkOKY5bTjsU1myj8qCc1wYcSkpfDHFicNmIzw5u5a7/65StIjtGYuIDXaX6slpGWwvqjZ4Lkon3mHDYZ9IbHIys6c4cdiczNHlUSIiItIIXNQYrWgFMfYqhWVOKlE2G47QZNwjLe9StDg9hhCbDefEzyvHbM4E1rk8ZaojgXW4WBNjrxxrewpTZ2zN8yuLV8zEabMRkbKJFVE2HLapLPFc4FM+dnNOjGJeSgqxE+04bA7i04sqi077RD5PTmHh5+7PCSEx6RRTWynqYl2CE4fNzuTPU1iYOIXQ8jK2/HZh8SxPW8qcyXbPTNqax45epei+VKLsnjFrxdjRTlTqvsrjaBtHREzlYzomL2A35TNlncTMT2PV/Jnu5zNtCQfr9xaQ7wGVoiLiRaWob6l3KbomFqfNRljSJs9PNzE32IbDHsvaGi5h2ZIUjMNmJ+G8MddFlKLV/wVZLkr9S9FdLJpsw2GLonySbvmshcgFu84/V+UzETyDyJrv/rtKUfiuy+cPpk7FYbMxfdE+9w+3zmPKVb6UTERERORSXdwYrYi0mfaKmaHlY7DKMXLVUrR8FmkEiz3Do23zJlVcfu/+71NZkpPFHIeNEIcDx9RUDnomHkQvq+lqrPLHr3n8VX0mJpuSCCsvWM8bu1f9nFBbKbqGBLsNx6R5bAMgh4y5ccyOX8rWas/Oa0xa05qiVZ7f7gWTcVR9nV5j1uozbj2zZz33tTbW7i5FUzey69AhDh84QM6ho7pCSb6TSlER8aJS1LfUuxStobysHODUPjDxppmiV0r9S9Ea1meqOnA971xVH1TWdPf1L0XLb3te9P4QERGRRuBix2iu9JhqMzUrS0/vcVf1S8grE5+OZyxtJyE5iTBbGPMXxRNiiyIleTIO22QW7arhwcs3eyqfmVptpup5Y/uqY8TzSlHvsd2FS9HaxpJVl3Ty3rDzu0rR8z+HVL199cesdl/5mXzhWbLJYbPhDI6qXEpKpBYqRUXEi0pR3/Ldx6WENXHBhAVHstjTebn/ldlGVGrOVZwpmk96tNYUvRQX9X/EWxcwPTiYsIQ17n/xdq0k1lZ+iZWPzxRdsJWcAwcqU3CijkdIRERE5Oq76LKkYk3PyUTabTgiFlXZab7mmaKLth7wGh8VnKBifOe0292lpiudeLsdZ9XL86u54D9Ce9YjvTozRYvYnpHGqrSNHPBMkgiLS2fvUVe1cejlnCla9b5OUOCZGXry6CG2rp7tPg+1jXVFPFSKiogXlaK+5WKOS/l6ks6JUcyOi/KsC+pZT9JrTdHKtYIu15qi2n2+/i7q/4jLz6PNybToOGI964K6z6P3mqILUxKvwpqiAEWe2RAOIj+PY+mWaoPn/GVE28vXqUplcXI000MiWLhVbxARERHxfRdflrjIindUFJJRqTlVfuZd5hUsi6oYt89LTWVedARhEeXj5/LStHxCQ/lY60LriWaTElo5Ppwd50lkiHucHp/JN+VrigZH8EWVNUUTM11V1hT1/pwQEp+Ji0tcU9QzISNkahLL01JJmFhlbdQaxo4XXFO0YsxabU3RGkvRfSyZasdhn8ycpWvISPOUolNTtaaofCeVoiLixddL0bqmsbu4P9L5ZCVHuneUtNmYEDLD63IRr93n7Q6mVt99PjiKhBmXtvt8eZyOUGYklt+v1MVFX5q1tXInd+/zCNUvVfJ6D3jO1fSYOM9Op5dj93n318VZSUSMcy96P3vt+bvPV3/vTa7YmVRERETEt9WpLClfRqrKlTtu1cs8793ZvXdY915jFCqvvKlpPVFXZrz7Mb1mplK5+ZN9Jslz3GO36TNjKnafj0re4LX7vCNiJnHlu89PTa4Yq13a7vP5ZCV6vj8uhJjPp7pnjnquWqs+dqxt9/nKnetrOo7VL58/f/f5tbn6YCLfTaWoiHjx5VL0+0jHxf/pHIuIiIj4Hn8Yo114vwC0SaoI/lSKnviWr9LSWJW1naPf+Q8CLo5uz2JV2ho279faZiJVqRT1LTou/k/nWERERMT3+MMYTaWoSO38oxTdvohp4yov45wQsaCWywJdbEuZXLErmcPmJD5d1/KJlFMp6lt0XPyfzrGIiIiI7/GHMZpKUZHa+UUpujbWXm2ntZp2Ti5/xp4dzKrGkcC6y/VkRBo5laK+RcfF/+kci4iIiPgejdFE/J9flKLuBYC9E72siJPfpvFF5CTCgoMJmxTJF2nfcnLXAiKrl6L2WNbW90l8x7+yuP+FpnLzCRFfpVLUt+i4+D+dYxERERHfozGaiP/zi1K0eE0soVVLTmcsK5bFMslevSy1E5myhsVTvWeWhiZkUe99yVSKip9QKepbdFz8n86xiIiIiO/RGE3E/zX+UvREATkFRzm0bhGzI6cwIy6FzD1ZfOE8f/aoO6GkbNpDenI0M6ZEMnvROg4dLeDwd+/OVDuVouInVIr6Fh0X/6dzLCIiIuJ7NEYT8X+NvBR1kRXvwGEbR1hkHAuXprE8ZQEZWZ6C8gKJXLCejNRUVqWlMi86krBxNhzORDbU56lcQil68ts0Zk/5jAk2Gw7bOEKnxLB4Q/VNn1wcWpdCTKjDvTnUuM+YFreSvVU6XPfyATEsz0xkqsOOwxbDmjo9hkgllaK+RcfF/+kci4iIiPgejdFE/F8jL0U3MTe4eukZxsL07ypF05k/qYbfq88szrqWovtSibLbcE6MZXFaGqvSUkmYaMdhczInq7LxLEiPIdRmZ/LnKSxPS2NVaiyT7TacU1PZ77mNuxS14xznYGpUHLPjFvN1HR5DpCqVor5Fx8X/6RyLiIiI+B6N0UT8XyMvRdOJr6H0jF62pvbL59MXMf2879eyY/3FqGMpunvBZBy2SczfWuVG+UuZabPhjPU8kaJ04h02QqJXUlDlZgXLonDaHMzJcn/tLkWdxKd7zwC9qMcQqUalqG/RcfF/OsciIiIivkdjNBH/18hL0TUkVNtMyekIJzopnez0C220tJVdK2czo/xy9IpUloyXpI6laPGKmThtDqK//JaTF7hLV3qMV/lZISeVKJuNiBT3nZVfPl+95ryYxxCpTqWob9Fx8X86xyIiIiK+R2M0Ef/XyEtRF3tXxjEtOJiw4GCmxKWxOS2Z6CnBTEtcw97taXwROYmw4GDCJkXyRdo3bE2LY1rwFOIWZbF5aQxTPL87LTHTazZmndX18nnXHlZ8Hly5TmhUIgtXb6fqfk/u37nwMgDfVYpezGOIVKdS1LfouPg/nWMRERER36Mxmoj/a+SlqDf3+pvVZo0mp7IqLY1VqclEh43zKhVDY9dQfLkefNcCIuu8+7yLo3s2siolkWjPZkjO4CiWba/6O8HELkpzv4ZqydxWBNRSil7EY4hUp1LUt+i4+D+dYxERERHfozGaiP/zo1I0m5TQC8+qvOD6otmX6/E965tGr6SmiZjrEhw4bFNZkgPg4uihA+QcOup125PZyURUWe+zeFkUDpuDxMzap3bWXIpe3GOIVNdQpejx48cVRVEURVEURVEURVGuWurDd0rRrfOYUqdCtHwn+l2X6QnksGyaHYc9ihX51X6Uv5JYhw1HxCLPjvE5LJlqw+GIx3sT+E3MDa4y2zRnCTPtNpxTF7HH63b5ZKWt4ZDnezWXohf5GCLVNGQp6nK5lGrRcfH/6BwriqIoiqL4XjRGUxT/j/+UoukxdS5EHZd5xqRrawqRdhuOcWHEpSxlVVoay1PimB5sx2GfzMKtle1k8ZpYQm02JoTFsTgtjVVpS0mJCsZpsxOzoqj8HtmWMhmnzUbolETP7VL5YooTh30y87PdJdQFN1q6qMcQ8aZS1Lei4+L/0TlWFEVRFEXxvWiMpij+H78pRd2Xmte9FL3cMyZduetYHDOF0HGe+x/3GVNmJJO55/xL4As2LCLOs86nw2YnODSSL1buqXb5vYu9KxOZEepwb5hkdzA5MpGV356ouEVta4pe3GOIVFIp6lvRcfH/6BwriqIoiqL4XjRGUxT/j9+Uoq6V0T5Rioo0dipFfSs6Lv4fnWNFURRFURTfi8ZoiuL/8ZtSlKI1JDjrWoo6SVijy8hFqlIp6lvRcfH/6BwriqIoiqL4XjRGUxT/j/+UooArdwurUhKZHRf33UlMIaPKJegi4qZS1Lei4+L/0TlWFEVRFEXxvWiMpij+H78qRUWk/lSK+lZ0XPw/OseKoiiKoii+F43RFMX/o1JURLyoFPWt6Lj4f3SOFUVRFEVRfC8aoymK/0elqIh4USnqW9Fx8f/oHCuKoiiKovheNEZTFP+PSlER8aJS1Lei4+L/0TlWFEVRFEXxvWiMpij+H5WiIuJFpahvRcfF/6NzrCiKoiiK4nu5EmO05TsK+HjJbh6ftpmfhW2gh20tPWxr+VnYBsbOyubd+TtZvqOgwV+7onxfolJURLyoFPWt6Lj4f3SOFUVRFEVRfC+Xa4yWf/QEE9P387OwDdzyQfpFpYdtLRPT9zf4MVAUf49KURHxolLUt6Lj4v/ROVYURVEURfG9XI4x2vIdBXUqQ6tniDOLuVsON/ixUBR/jUpREfGiUtS3ouPi/9E5VhRFURRF8b3Ud4w2MX0/PWxrL7kQrZqPl+xu8OOhKP4YlaIi4qUxlKL9+/evcxr6j219/kg39HNQ/O0cpxFrC2N+9iX8bvZcImzRrKrP6923gfXbihv8uCuKoiiKotSW+ozRfj9n22UpQ6vm8WmbG/yYKIq/RaWoiHhpLKVoXXx/StE0Ym02HBWxEzxhMgnLd3LctYtFU2xEzM0+7/c2JAbjmLKAXS4Xx3cuJyFsPE6bDce4EKLnfkVu+W0PfsX8qBAm2Gw47OMJj1pIdkn5/ZSQvTCK8PF29+OGzSJtZ0mDH7/GkO9bKbo+cQLOaYvJ8YFjryiKoiiKcqFc6hgtdNW+y16Ilufd+Tsb/Lgoij9FpaiIeFEp6lu5lFI0Nq3862L2ZMwmwhbC3E0u9i6MwBGSxGav38kg0WEnemkeLlcmc5wOPl+0jWKXi+LdS5jlcDB7dQku1y5SI+xEzM5kf4mL4/kbmBduJzQh030/m5IIt4czb1MxLlcxm5PDcZ73WEr9z/HlSMOWooqiKIqiKI0hlzJGS9586LJdMn+hJG8+1ODHRlH8JSpFRcSLSlHfSv1KURcuVzbzwzzfy1tKtN1dkFbc/+pYQhyxZJS4cO1dydxZi9hY5T5XRZfPLl3NnOBppG6r/Nk3c8NwRKe5v06LxhE2l2/Kf1fl2ZU5x7sWMM02naV5nq8z4gmxR7PKM2P3eFo0zvLzUHVm77gQohdu4XjF+2Qi8cmziBhvx2EbR5jXrN+qOci6pAiC7Z77mDWdSVXOa9WZxc7xYcxZfbDy9+ZGETbOM2M5LIGMgzW8b1wHWTd3GhPt7tnHEQmxzCgvbLPnEmGbybyFnvuxjyciYXXNM5ervr7suUTYpjE7YRITLrX8VRRFURTle5+6lqL5R09w/6T1V7QQLd+ZvqGPjaL4S1SKiogXlaK+lXrPFF0WTag9gtRdLlyuElZF25mUuN7z8xIyYh2ExK72lGVVU0JB9iI+d4azoMZS6SBLp49j+sJd7q+zU5g6znum6ISIhezygWPo66nbOc5mfpid+FXurzckBuOwOUjMcH+dGe/wlNjumb2h0cvZX+KieNt8oioKcff7pPxnx/dlMies5qUV8tOiCXFM58ttxbhK8tmYHI6zvBQtySDRaWdq8iaKXSXsT48l3D6D5Xkud1nrmMmKfSW4SvaRFu3EOWMp+S7vUvT46lhC7FNZuK3KDGOvUtTO1ET37OTiTUlEVJSctby+it/LYPue/RTUWPYqiqIoiqLUnrqWosFpe654IVqe/y7e1eDHR1H8ISpFRcSLSlHfSv3WFLXhcEYy/6uDlfe3OpYQRzyZLheukjRiq80cdblc7lmfNhsO23imL8iusTDNnhvOhPC5XmuKfrMgguDyx50wkxW7G/74NYbUdcC9ITHYU2yv54vg6aQumE5IfAbuwjSYL9a7cG1LYWrVGaWuqrN+z798Pn/JdBzhKWyv9lirZ1Ut0V3eM4BXzcIZnMiGittXmZXsWU4hceVmcotduIpz2bs/n+Mu71J09Sy757lXvf+qpWjV2cZV7r+21+eZYZqmMlRRFEVRlHqkrmO0Ic6s7y40P13Ha4vzWX7oFPmnSin2JL/oOGu2HeQvkRd36X33TzKuyGtWlO9bVIqKiBeVor6V+swUPZ4RT6gjmlV5VW+zni+C3euE5i+dUeu6n8W7lxHrLF9vtPz7JWQvjGTihFmsOlh52/xVswh1RrNit3vG355l0YQ648lUMXWZz7HLPQszbC7fbEoiPGIhe/cuZHpwIhv2LmR6eeGdPZeI6gW5zYZz1ipqXFO0+vIHnlQWqZ7vVS0qK8pz70xN2YbLVcL+zAXMmjyBYLv3xltVS9Ga7/8iStHaXp+WblAURVEU5TKkLmO0zN35tReZH33Np9+e5Oi5Kh9Szp6l+NRZznh9cinjaPFRwqLWfGcxunxHQYMfI0Vp7FEpKiJeVIr6Vup3+bxnc6Rql0VvTgohJHY5S2fYmbagyqU3NawpujkptMr6jyXsXx5NqDPaqxB1udwz/sKTNlX53hpmj3cyJ7Phj6Gvp+6L+GeQ6IggMT7Mc/72khoRwhdJ0UyITnPP7N2WwtQLzpa8jDNFJyaTXdNryt/P3txi99cl+WxMCqu4/6qlaGa8o4b7v9iZohd4fSpFFUVRFEW5DKnLGO2DBdsuWF72mpPPzlNlcO4sx0sBysjdvZsHPlrLnRH7yDhV9ZPLOY67yuBcKTu/3kGvWkrR/0vZ0eDHSFEae1SKiogXlaK+lfputHQ8I57Q8nUey2+3awHTHA5Cql1+7N6IyUn0l+7d591rTdqZkboXl8tFblrNhajL5WJvaiTOkFjW7Cuhci3TSBbvbfhj6OupeylawqrocTjtlcXmrgVTcNrtfL6kfFZvNgvCxzE5fiV7il24inezKuFzUjYVUrk+gmqrAAAgAElEQVSm6DL2FNdjTdG8VcQ7ncxYsIGCEhfH8zew6PN4Vux1eWYhV74fNl+gFHW/P2tbU/QCpWhtr0+lqKIoiqIolyF1GaM9PWNjjcXlT5ceo+AclJ44hj3mENvPQWnBIX4aupe1J8pq+ORSxvavvsG+/wyllFGwfy8/vUAp+ljkpiv22hXl+xKVoiLiRaWob6X+u8+7Z4uGJ66vsjboXlIjbBUb31S9j+JNC4gOde8m7hgXQvTcrzy7fbsLqfMvly4v5g6SkTTVs9u4jQkhUV5rmSqX6xy7k79kOo6qSx9kzyXCFkFq1RK66u7s9vFEzFrOzpLy90m13eejl3h+Vj3eu8NPT5rNjAvsPu/9fqn6frATHPY5S7ecf/m8y1XM5gVVdpefFsGkiypFa3l9KkUVRVEURbkMudgx2unTp7lv4rrzSsvOCYXknoPjhXm88lE6t6SVUApkr1nDn3eXXvCzS+nB/dzywRpe2XyK45SRu20bnS+wrujp06cb/DgpSmOOSlER8aJS1LdyKYWZ0rjy/T7HJRyvWsZqkyRFURRFUXwkdSlFz9tk6aM9rHVB6bFCdyH6QTq3rHKXL4cP5JNV20en3AOe+1nDK9tclHKWtV+ev8ZoD9talaKKUs+oFBURLypFfSvf78Ls+5Hv9Tlel0hYeCJZ+0pwlewjLdqJM2Ihuxr6eSmKoiiK8r1PXUrR7p9keJeWq44DZ1m9oMr3Pj9C7kV8dsn9JrvKfe1i9WmqFKXeUSmqKPWLSlER8dJYStG6pqH/2Nbnj3RDPwdF5/jK5SDr5noun7eNI3RyAhk1rFmrKIqiKIpytVOXUvT+Seu9C8vPDrC5FEqL8nis4vtbSCiqaR3RKs6dImFalXVDN5+ilHNsXvXVeYXo4M8yVYoqSj2jUlREvDSGUvT7FB0X/4/OsaIoiqIoiu+lLqXow1PWn1da/nTVcY4Dx3MPVG6WFHqAza4LfSI6y+ZV62v//Sp5JGKDSlFFqWdUioqIF5WivhUdF/+PzrGiKIqiKIrvpS6l6Jux55eilZslwfHCfH73aXkxuotF+aWcOlf+SaiMU8eOk7Sg/D7W8ruvy38vr3JN0mr5Q8ImlaKKUs/4ZSl68tssVqWl1Zivvj1xpR5WxC+oFPWt6Lj4f3SOFUVRFEVRfC91GaPNWbmhxuLylg/W8MCKYxScA86eYd3arQysKDnXcmfEJu78tPK2A+MPsu54GVBGwf79PHCBQvSWD9KZtjy7wY+RojT2+GEpup2FYTacjgmEBQd7ZZLDjiMshR1X5oFF/IJKUd+Kjov/R+dYURRFURTF91KXMdq3337L4M8yL1hgdp68m0X5pZwBOHuWnPwSln99kPCMg4Rn5LM85yQ5Lvd6o2dOnWRR6kY6X+C+bvkgne6fZLA753CDHyNFaezx21I0ImX7eT/ZkRLWOErR7SlE2Gp+DSJXmkpR34qOi/9H51hRFEVRFMX3UpcxWmFhIf+cc/5mSNXTK/JbJm8rYe/xs96Xz58+w96cQianbKbXd9zHLR+k89eEdbp0XlEuQxp5Kepi77IYpnjNCJ1AsL2WmaJ2B5O8vj+JuGV7uOBax/WwJsaGwxbDmrr+okpRaUAqRX0rOi7+H51jRVEURVEU30tdx2iZmZm1zha9XOn+SQbrv97W4MdHUfwhjbwUXUOC3YbDVs/YY1lb/ydz/rNTKSqNkEpR34qOi/9H51hRFEVRFMX3UtcxWl5eHo6kK1uI3vJBOv9KWqfxo6JcpjTyUjSd+PoWorZLLC4vgkpRaYxUivpWdFz8PzrHiqIoiqIovpdLGaOtX7+e389ad8UK0d/FfMWuXbsa/Ngoir9EpejVLkVde0hPjGSyw47DZsPpCCUmZR2Hql6/X16KzssgPW4KoeNsOGx2gsNjWJZ9wvtBXLlsSJnhdX8zEley90qsByDfCypFfSs6Lv4fnWNFURRFURTfy6WM0U6ePMnq1av5TczGy16I/k/kV2Ru/FpriSrKZYxK0ataim5n0WQ7DnswnycvZVVaGosTpxBqsxEak05Bxc3cpajTbid0SiKL09JYlZrINKcNh30qS/aV39DFugQnDpuTmZ77W548jVCbDefUVPZfgdck/k+lqG9Fx8X/o3OsKIqiKIrie7nUMdqxY8dYtGgRb0RnXbZC9I3oLJasXKNCVFEucxp5KbqFpXFxzK53FvN1/Z/MeaqXosUrZuK0OYhdmV/lVi62pUzGaXOQmOmZ3lleilYrNl1b5xFhsxGSkFX+CO41VaNXVtkoysXGOcE4bJNZtOsKvCjxeypFfSs6Lv4fnWNFURRFURTfS33GaMeOHWP16tV89sXqem2+1P2TDP4en8GmTZtUiCrKFUgjL0X3syktjVU1JWMbxfs3Vny9aX8R2zMucNu0jRyo/5M5j3cpWsSKKBsORwLrqt+waBnRVcvOC64puotFk204wlLYAUA2KaE2HGFz2JCr6+Xl8lAp6lvRcfH/6BwriqIoiqL4Xuo7Rjt58iRbtmwhKSmJd+PW1LkMfX92JknzU9m1a5cKUUW5QmnkpWgtl8+HpbBjbSJhwcGEBQfzxdrtLAxryMvnPY9fUWhW5fnZ1FQOQq0bLVWffVqwIZlp5WuOhkYSm7yUzftPnPd7IhdLpahvRcfF/6NzrCiKoiiK4nu5XGO0vLw8Vq9eTVJSEp8mrODtuCxGT17HEKf78voetrUM/iyT4aFf8UZ0FjMWrCQheT6bN2/m2LFjDX4cFMWf47+laPBsMg8cIKciGSQF+2opupX5ky6tFAXgRAFbs1KZF12+gdM4IpKyKL4Cr0n8n0pR34qOi/9H51hRFEVRFMX3crnHaIWFhezYsYP09HTmzp1LUlISsbGxxMbGkpSUREpKChkZGezatYuTJ082+OtXlO9D/LcUvWobLa3li+BgwhLXnveTy3/5fLVi9UQBOQcOUFB1Yqgrl5XRDq0pKpdMpahvRcfF/6NzrCiKoiiK4nu5kmO006dP15iGfs2K8n2LStH/Z+/tfuJKE3vdf8SXfTNW341GmVyM+uIkM3N1Es0o0tHW1pa29sWZrSgzUY52TiIl0eyTjnbvzOpFLy+Ksgsog8GmzIcBA2U+2sa4oAwYYww2Bn/gD7DxGNKADbaXwfzORVVBraLAFFWYxeJ5pEeaBurrfXvsl6fftd68o2jyvp6BJt1Ov63nQlz1lntnaM4HLZVFNZn2nKmDlkpbxhNfGGpQiWHoTOczpbN4tUqWEVLH1o2mAJ+EKOotGRf/yxwjIiIiek/WaIj+lyhagMvnp7tOyzYMFYci6uiOqa87qtqTpizDVn08PYDeV2eZKcsM6FxLt/piMV1uLFfQMBSMxDW/8WPJKGqaKg7V6XIspr6uOoWLDFlmla7Nbf98Gz8XbNF4Hp8Jji5EUW/JuPhf5hgRERHRe7JGQ/S/hzyKOppsD6s4ryBapMr2CeV3drujp72Nqg5aspPPGTxVrY7h2a3P6zxRvDF1709DthVUJDqsl+k/mIyiFdEhxevKFUwdpFRap/gTZ8fns4pOqDLSqdtzAtgTRFFvybj4X+YYERER0XuyRkP0v4c8igJAoSGKekvGxf8yx4iIiIjekzUaov8ligKAC6Kot2Rc/C9zjIiIiOg9WaMh+l+iKAC4IIp6S8bF/zLHiIiIiN6TNRqi/yWKAoALoqi3ZFz8L3OMiIiI6D1ZoyH6X6IoALgginpLxsX/MseIiIiI3pM1GqL/JYoCgIuDjKKIiIiIiIiIiJ/LfCCKAviMg4yisBXGxf8wxwAAAADegzUagP8higKAC6Kot2Bc/A9zDAAAAOA9WKMB+B+iKAC4IIp6C8bF/zDHAAAAAN6DNRqA/yGKAoALoqi3YFz8D3MMAAAA4D1YowH4H6IoALgginoLxsX/MMcAAAAA3oM1GoD/IYoCgAuiqLdgXPwPcwwAAADgPVijAfgfoigAuCCKegvGxf8wxwAAAADegzUagP8higKAC6Kot2Bc/A9zDAAAAOA9WKMB+B+iKAC4IIp6C8bF/zDHAAAAAN6DNRqA/yGKAoALoqi3YFz8D3MMAAAA4D1YowH4H6IoALgginoLxsX/MMcAAAAA3mM/1mjxJ0v6tueZ/qrqrn5RelvHjUEdNwb1i9Lb+m91E/p952PFnywV/HUBIDtEUQBwQRT1FoyL/2GOAQAAALxHodZoS+9WVTrwQr8ova1jX8d35XFjUKUDLwry+gCwPURRAHBBFPUWjIv/YY4BAAAAvEch1mjxJ0s5xdBM/7T4pton/qMAnwYAskEUBQAXRFFvwbj4H+YYAAAAwHvku0YrHXih48bgnoNout/2PCvQpwKAdIiiAODiMETRH//4xzl7WCGY+Z/CzXFc9UZIHfd3++MRWaGoHmT+bwAAAADIa432dy0PCxJD0/2rqrsF/HQAIBFFASCDwxJFc+HoRNG46g1D1oamAsXlutD7RI6e6XLYUDi6tZjdaQ7ICndqWpLzpFcXSi3ZhiGrqESR6IjmUz84N6KO6hIVG4Ys01JZdZcmHUm6r45Q+utuWh/Pewh8D1EUAAAAwHvsdY0W6n9e8CCa8vedjwv7IQGOOERRAHBBFPUWe4mimyFyRTNDTQobQUXHpRddp2UFWzTuesyQmixTkWsLkm7pom2p5vtHeivp7XSPai1LjTccSc905bSpcNOwXjqSszSmS2Wmgo23sr+VZ12qKjqr2ELOH/nIQRQFAAAA8B57WaNdujdfsEvmt/PSvflPvxEA2BVEUQBwQRT1FvlFUSm1i7M+LmnhmiJmIpCmcG7Uq8Sq15Aj6Xm/onWXlX5hTn8ktbt0UBcDVboytfm9B9GQrEi2raCO7jQHVdo8KieHd39Uyfkv4owdu6cbbyR388ZVb5zShbY6nbZMWUaRQhu7eSU5T3QtknicbZXqQiScEUWbdLmxVAEzuUu4a4L5AwAAgCNLrmu0pXer+nloZF+DaOpkegAoDERRAHBBFPUWee8UjUUUNE/ryjNJctQfMRVqHk1+39FQvaWS+htZ4pejpfvfq8YuU2fWnYdzulZVpKquLDd9X7imiBnWZe4Hvyty/Yt4uMFSSU0ssWN3tlf1dmqnb2L+g5He5PeGdTG0ecuEB9GQrFCTRmYdaWVavRHbHUUNW5HuR3orRy9jNSoxI+qnigIAAMARJdc12qnrM/seRFMaV5/u06cGOFoQRQHABVHUW+R3T1FDll2pjpG5jZ9I7Axt0LAkOXHVZ+wcTTxNJPn471TVeT9rMJ2Mlqm4LLq5CzGN8ZbgNqEVspHrX8TjLUHZZRc0cG8+cZuD+Rn9cclRtsvnF69WySpr12NNqbPMUM3VtPsZ7Hj5fI6X4gMAAAD4jFzXaD+1hz4dNL8d1l9fnlPPy3eae7eqxaRzC8vqn3yhf6jY3aX37BYFKAy+jKJvHw2pLxbL6s1HK/v1sgC+gCjqLfLZKeoMNShoRdTvuq/nqFoDifuELl47K3vLPUY3eTsdS9uFmMLRZFelTgVq1T+X5UELcdVbWUIrbEvOfxE7sxrpjKiy2JJtWjpd16unjpQ1ZG7EzrTbKGz5noiiAAAAABnkskYbmVncOWR+c1ffPnqrpY9pD1pb0+K7NX1wPdO6lhaXFKrq/2QY7Xu8WKBPCnB08WEUTfziZ1vFCgUCLk9ZJgdJAHwCoqi3yO/y+eThSBknzid2cvbq2llTZzrTrnHPck/R8ZZg2n1DHb3sjShoR7IHUUnTnWHZZ6+JJdruyW2OHS29nNF88r/vOUtjioYMVbRPiZ2iAAAAAIUjlzXa/+p6uG28/LJpTg/frUsf17S8Kknrmn38WL/8ZlA/Cz/TwLv0Z/qoZWdd+riqh3cf6Msdoui/tD8q8CcGOHr4NopmRgApdT+1oxxFHY21lit0qkGDvjsROnnZcNZDXyAXiKLeIt+DlpyhBgXNjFPgn3XqjGWpxKiSaxPowjVFzNR9JVP3pDR19spzSdJ8fOcgKueGGi1bTUNcOJ8Luc3xgmJnTZXWD+ilI2llPCOKGgpGYppZ2cM9RYmiAAAAABvkskb7L+fGsobLr7pfa/6jtLryWmbkpe5/lFbnX+qr4FMNrqxneaZ13b95T+b0B61qXfPTT/XVNlH015VjhfuwAEeUQx5FHT29GlG5a0dosQLmDjtFTUunXF8/pbqrT/K8912W+/glTwU+VR7R5ZHtCsLnxtFwgy2r6Jz6PBpF+yOGLCOi/pwfSRQtFERRb5H/6fOJ3aLuk+Cf68ppI+uOzrfjnYoELdlG8gTy6EjyZPPEf3Da8udcWjib7jotO9yp6b180CNM7qfP31BbRdrp85Hu5L1ds5w+H7mavLRekvNE8bpQ4nFFJaprrlM5URQAAAAgK7tdo62vr+vPT93aEi2/aPhBsx+l5R9e6TffxHUs9karksb7+/X3j1e3fb7VF9M69nW/fjP2Tsta1+zkpL7Y5r6i6+vZwioA7JZDHkX71WBm+yU9R81a5Xeb4mSQCze772Ha1agzAVOWYas+7pUw6m2IogcPUdRb5PuHNHgf5hgAAADAe+QSRbccsvTNEw060urrHxJB9Ou4jvUlnu+PM3Ma2ulXp9nUKfb9+s2ko1WtafD7rfcYJYoC5M8hj6Lb7NDM2b1EuCzvI1uQm4ur3jZk7XCYCWxCFD14iKLegmDmf5hjAAAAAO+RSxQ9bmScGt+3LGlN19vTvnbuPzS7i+ebvTee9lxTuv5eaaHULVEUID+IovsdRSXdaQ6kXWKa+tluDTWWKmAa7kNMhqNpl66eUOXGqcIJHkRDsoyQLg306kL5iY3LJ8uqOzW+Is2P7Pz4zOiYer7MSyS3+7m9vu5uyR5F53S7M6LKE0WJ+So6ocq6mKZW0n9mc1xvR6tVZpmyDEPFJRVq65913x7BmdVI2s/YVlDVjXt7v37ksETRXD2sEMz8D3MMAAAA4D1yiaI/D424g+WJGY2tSqsLr/Srja/fUcPCJyLmx3dqqNx8nl+NvdOqPmqs7+aWIPpTe4goCpAnRNHPEEXd4TH5s6apYqtUNXV1unD5jqTkISaGqbJzUfXEYurrqlWZacg+3bVxj77Ec5myiwI619Ktvli3Os6dlG0YKjl5UkHzpGqj7q+nHzqVXxTd++vulq1RdEGDtbYso0jhui71xWLqiZ5LjEtZNHkfvYxxPXlOHd0x9XVHVXsycfuCzYNfkvdVNWydbelOPF9LpYKGe5yPMochih4lGBf/wxwDAAAAeI9couhfhke2RMuv+pa1LGl5dmbzsKTgjMa23YyzprG+Wzs/Ps1fVYwSRQHy5JBH0TvqrqvThby9rLt5vY+domjipGBr45Tn5M9mnuC8EFe9Zaikpjd5qEmC+atVsg1LTUOJf07ESUu1vekPnlPPGSPL10fVGjBklbXrcfIr+UXRvb/ubtkSRcdbVGoYCrdNuHZ7JgKyoTOdz5JfSY1rg4bTf3CuV7WWIet0l14kXiFxH9qa3rTnc3S7KSDLKFPnVI5v2IcQRb0F4+J/mGMAAAAA75FLFP27+ttZLm9PHZYkLf8wp99+mwqjU+qcW9W7jxvPoHevl9Xcngqig/rt3dTjXm3ekzTD/9F4hygKkCeHPIpOazT9YKN0Bya1OH17459Hpxd0f2Cbn43d1kxe72ObKLoyrZvRxC7EYG1/8pTn7D/rxCOu+LnB8y5Vpe263Dli1ijuZPl62onC+V4+v9fX3S2Zr5u49cBpXXme+ZPJ8LoRO7cP04O1ZtpzjisaNGSFmjQyy/Xy2SCKegvGxf8wxwAAAADeI5c1WtvA3azh8tjX/frltdea/yhp7YOGByf0k43IOaifhUf1s283f/Yn9S80vLwuaV3z09P65TZB9NjXcZ3ty/3KTABwc8ij6A6Xz4eiejDYqFAgoFAgoIuD99UR2ufL57Nq6lRV19bLvDPiXSI6bn+J/+6i6NbP8Xmi6Kdfd7dkPt9OBy/1RwxZVoOGJe0URTPf+/xIiyqLEnMTCFaotqVbY9MrWx53VCGKegvGxf8wxwAAAADeI5c12vT09NYT6NP8ouyxOudW9UGS1tb0fO6Neu6+UOnAC5UOzKnn+Vs9dxK7Pj+8e6vOrtv6YpvnSp08/3xuYX8+OMARwr9RNHBBN2Zm9HzDATUH9jmKhpvdO1D7b2tqPjO27RRFA6rtzL6b9cbkQtrPEUUlR/GavUVRSdLKvCaGutRWU5E8cKlI4eah5G7eow1R1FswLv6HOQYAAADwHrms0ZaXl/VvLVvvK5rplxWPVDb5Rk+X19yXz7//oKfPf1BZdExffuI5jn0d1z813ebSeYAC4N8o6qGDlnbzs4tXq2QZlhpv7HxJtz+i6KAuBgIKNQ5u+U7hL5931B9Ju3x+ZV7PZ2bkatXOrHprLO4pmoQo6i0YF//DHAMAAAB4j1zXaLdu3dpxt2ihPG4M6s59fnEFKAREUY9EUT2/orOmIft0p564uuichmL9epn8WqGjqNNbI8swVe+6KegzXQ7vZxRN3tcz0KTb6S+bPGzK9bicD1rKOMAqedCSffZaYhfoUINKXI9LkIjSWz/fUYQo6i0YF//DHAMAAAB4j1zXaIuLiypuHdj3KPpvLSP68OHDPn1qgKMFUdQrUVSOJqNlsg1DwfJGXY7F1Bfr0sVyW5ZZpkvjieBU6CiqhWuKmIYsu1LR7pj6uqOqCxXJNs19jKLSdNdp2Yah4lBEHcnXrT1pyjJs1cfTq+aCBmvtxOXtdV3qi8XUEz2nMtOQXRbdeq9W01RxoCr5WVp0LmDKMoJqHU394H11lpmyzIDOtXQnbk/QVadwkSEr2KLxbd7vUYIo6i0YF//DHAMAAAB4j72s0e7cubPNSfSF8W9rb2lmJr9jogFgk0MeRR1NtodVnFcQLVJlu3sXYu4UIoomPs/T3kZVBy3ZhiHLtFRW0ajeR5vXehc8ikqaH4kqUlKUGI+iE6qs69WNttA+31M047MaRQqeqlbH8GyWuZjT7c6IKk+kv8eYply3a02Mq117Vbej1cn7hBoqLqlWx8ic++mcJ4o3Vmz8jFV0QpWRTt3O+LGjClHUWzAu/oc5BgAAAPAee1mjra2taWhoSP+9dqzgQfQ/nbml4TsT3EsUoIAc8igKAIWGKOotGBf/wxwDAAAAeI+9rtHev3+v7u5u/e78cMGC6O/OD+ta/xBBFKDAEEUBwAVR1FswLv6HOQYAAADwHvms0d6/f6+hoSEF2gbzOnzpuDGo/9k4pHv37hFEAfYBoigAuCCKegvGxf8wxwAAAADeI9812tramiYnJ9XW1qbfX7iRcwz91+ZhtXV1a2ZmhiAKsE8QRQHABVHUWzAu/oc5BgAAAPAehVqjLS4uamhoSG1tbSpq7NU/NgzrL8pv6U+Lb24E0J/aQ/qzk8P6beSmIt/3q/lSl+7du6f3798X5D0AQHaIogDggijqLRgX/8McAwAAAHiPQq/RlpeX9fTpUw0ODqq9vV1tbW1qbGxUY2Oj2tra1NnZqeHhYc3MzGhtba2grw0A2SGKAoALoqi3YFz8D3MMAAAA4D32c422vr6eVQD4vBBFAcAFUdRbMC7+hzkGAAAA8B6s0QD8D1EUAFwQRb0F4+J/mGMAAAAA78EaDcD/EEUBwAVR1FswLv6HOQYAAADwHqzRAPwPURQAXBBFvQXj4n+YYwAAAADvwRoNwP8QRQHABVHUWzAu/oc5BgAAAPAerNEA/A9RFABcEEW9BePif5hjAAAAAO/BGg3A/xBFAcAFUdRbMC7+hzkGAAAA8B6s0QD8D1EUAFwQRb0F4+J/mGMAAAAA78EaDcD/EEUBwMVBRlFERERERERExM9lPhBFAXzGQUZRx3EwQ8bF/zLHiIiIiN6TNRqi/yWKAoALoqi3ZFz8L3OMiIiI6D1ZoyH6X6IoALgginpLxsX/MseIiIiI3pM1GqL/JYoCgAuiqLdkXPwvc4yIiIjoPVmjIfpfoigAuCCKekvGxf8yx4iIiIjekzUaov8ligKAC6Kot2Rc/C9zjIiIiOg9WaMh+l+iKAC4IIp6S8bF/zLHiIiIiN6TNRqi/yWKAoALoqi3ZFz8L3OMiIiI6D1ZoyH6X6IoALgginpLxsX/MseIiIiI3pM1GqL/JYoCgAuiqLdkXPwvc4yIiIjoPVmjIfpfoigAuCCKekvGxf8yx4iIiIjecz/WaD0P5vXvVx7r15Vj+nloRMeNQR03BvXz0Ij+6/lx/fOlh+p5MH/gnx3xqEgUBQAXRFFvybj4X+YYERER0XsWao02t7Sik/Fp/Tw0omNfx3flcWNQJ+PTBz4GiH6XKAoALoii3pJx8b/MMSIiIqL3LMQarefBfE4xNNOf2kNqvfPHAx8LRL96RKKoo5e9dQpZlqqi43r7+V7Yd/RHDFlGRP0H/UZg3yCKekvGxf8yx4iIiIjeM9812sn4tI4bg3sOoun++5XHBz4eiH70CERRR0+vnlXQMGQZhizDVEVbYcJoIhBmaipQXK66zhHNF+A19oX7UYUNQ+Ho/ZwfShT1P4chiv74xz/O2YP+wzafP6QP+j2gt+Z4+eENDT18I8dx1FdjKNw6vsvHxlRrhHRp3JHjvNHDGzf08M0nHjPeqrBRo75dvrd7rSFZNbHEP78Y1eDoiwMfX0RERMS9mM86/HdNkwWJoen+unLswMcE0W/6PIo6ersyq6GGk7IzwmUhwmgiEIbVEoupb8MuXQwHZBuGgpH4voXRB9GQLCOkjty7JlEUduSwRNFcODpRNKbaLf+RpkwNPQ+17Eypszx7QBtpDMgqb9eU42j5YY8aQt8l/swsKlFN603Npn72xU1dqipRsWHIMr9TaVWHxl1RbVH3r55XRfF3snMIaUfdXBfcNxtsFZ+/LsfJJ4reUJNdpIbrn3hMHlH0aVeFisvbdd8DY8Dfg/MAACAASURBVIyIiIiYq3uNosG+ZwUPoin/+dLDAx8XRD/p4yia3CFqV+rKRLYwWqbOqfxeYftAOKf+iC3LCCo6nt9rbAdRFPYLoqi33EsUrY2l/nlRTwYuKGyUqHXU0dOOsKySZo25HjOgRstUTfcrJUKZpXOdk1p0HC0+vqLzlqUL19/IcabUFTYVvnBD028cLc+NqK3UVLDhRvJ53mi8tVTFJ8/r2tisFj0wdofFfHYh7D2K7tJ8dooiIiIiHmL3skZrGXtZsEvmt7Nl7OWBjw2iX/RpFE1dMm+q4myVQlnCqB2o0+BCfq+yYyAcbVYoMzzOjehypFzBosR7KD5RrguxR1t2rL59FNOF8hOJ3VhGkYLlEV0emUt8Mx7Zesl+KKoHubzxbaKo86RXFyuCCpjJHWbBanUMz8rJ8pl7RqKKBK2N3WTVLf166Qh8AFHUW+YXRR05zrguhZJfe9WtGjMRSDee/3qtSqxaDbxx5DztVev5Tt1Oe87N6HZdTYFKdU1ufs8VwF51q6bojLpfHPyYHTZzXXCnj3tfjaGy8y0bu3uLS6rUdedN8mff6OGVGoWKEjt7w+drVLkRRdP+vXAcOW/uqKsq+ee/+Z3CDX2afuMko2ilmlqrNp+n4bpr93BrePO1688ENv+diNXICrXqngfGGBERETFXc12jzS2t6M9P3drXIJo6mf6gxwbRL/owiqYF0ZYeRcvMRDhMC6PFgVr1z+X/SjtG0czwuNCvBtuQVRTSha6Y+mLd6jh3UrZhqiI6sRken3WpyjRkn6zV5eTl+A0nTVmGraYhR1qZ1/OZGY00n5JlnFLr8Iyev1xSTj0yWxS9364K05AdqFK0O3kbgHJblmGrPr45WInPbMouOqnaaHfa5zAUbBjK7X2AJyGKesu8d4perVHQDKtrypHjvFFfjalTjbeS33+jgVpLJbXXtbzlud5ofrxT5+xStWfdWfhC3WeKdKZjKvE+e87KKjur+mScs78Lqek695Ms/BxvjaKWXaPYszdy3jzT0IXQZogcb1XYCKnpxjMtp/5dyBpFX+n6eVvB6u91f3FzF3Bl+1TyOUydbhlN7B6e7NQ5y1Jt7JUc55X6aiyVnOl0PY4oioiIiH4w1zVaIPZk34Noyv99eerAxwfRD/osim4TRFPalboysaS3K4V5tZ2i6OK1s7INQzVXE9tRx1uCsoyQLk2kZ8PUZfZhXX6W+Mrj9jJZxildmkj/sW6dNQzZtZuvVNjL5xcUO2vKsmoUT4/FzoQ6ykxZVr2GnPTPnAy0aZ8jXmPJMk7ryvM9vB/wFERRb5nfPUUNWXaFLt3cjJOJnaH1uuE4ct7EVJuxc9RxnETMMgxZxnc60z6eNZiOt5aquLR1456i91pDssxSXbzxTMvOG0331ChoVqvn1cGPodfNN4q6Lp9/dUXnjFK1Tzq6Hy2VdeaK5lz/fmSLon2qN0+q7c7ma8zdjevazcdZL58faQzIPt+XfFxAF29lf29EUURERDzM5rpG+6k99Omg+e2w/vrynHpevtPcu1UtJp1bWFb/5Av9Q8XuLr3/0R8GDnx8EP2gj6LoJ4KoYcgu0A7RFNmj6IpmhqI6axuy7NrkJfqjag0Ysk536UXmkyQvs6/qStTEREy1VPP91svq0yloFF24qhrDUEnD0JYfXbxaJcuw1DS002eW1F8r2zBUH9/D+wFPQRT1lvnsFF0eqFfQqlGfK0ze0sVA4j6hc93VsrfcY3TTxcdXVWun7jea+vobjXdU6GTxefWlXSq/9V6Sd9R20lR938GPodctaBRNC59b52SbKPqoXRXb3Ws0SxTdfN6t9ygliiIiIqJfzGWNduPx3M4h85u7+vbRWy19TPslZW1Ni+/W9MH1m8u6lhaXFKrq/2QY7Xkwf+BjhHjY9UkU/fxBVEoFwuzagSpd2dgVGle9YciKZCuGie9tBEnnia6dCyTv1XlClVWN6rh+X0sZ16UXNIrudPBS8nupaLttFM3j8CbwFkRRb5nf5fPJw5EyDuIZay5RSW2PuquTl0invpflnqJjzcG0sJbcAWrXuIKo4ziau3Jm4wT7xNeIovszx59np+jy3LSezi6yUxQRERGPrLms0b5un9w2Xn7ZNKeH79alj2taXpWkdc0+fqxffjOon4WfaeBd+m8uH7XsrEsfV/Xw7gN9uUMU/afogwMfI8TDrg+iqDuIXgoXfZYgKqUCYVgtsZj6NuzX2KP5jF2eO0RRp1e1W3ZpOlp6clt90UbVJA9csgNVuprWGz9bFJ1oUzlR9EhBFPWW+R60tDxQv/Uy9ql2VVqWSowz6k7/+qtu1Zi2ar5PnD6//OyGmkKmqrueynEczcayB9HEY2OqtWzVXn2sRS6f38c5zn5P0WuPF/O/p2jNVT1ZdOQsjqqttEino+Np9xQd0fwb7imKiIiIR8dc1mj/ufp21nD5VfdrzX+UVldey4y81P2P0ur8S30VfKrBlfUsv7ms6/7NezKnP2hV65qffqqvtomiv6oYPfAxQjzsHvIomgqiRSouKlE49PmCqPSJg5Zc7PbyeUdLL7cenPR2vEXhPdxT9HFXlUKBKl2ZyvjGPlw+78QjXD7vE4ii3jL/0+cTu0VLG2+l3Rv0qbrChuzq7rRdhAkXR9tVE/wuuVu9RDWtN5MnjSci2tad8ZuXTy+OtqumJPHncHFJleteplioOf7U6fM16n6Ydvp8z3mVFxmyjCKFahpVf3IXp88XnVBF6oT5LKfPn2m+6Tp9/lJlcfJwrbBaL1QSRREREdEX7naN9v79e/3ZyeEt0fKLhh80+1Fa/uGVfvNNXMdib7Qqaby/X3//eHXb311WX0zr2Nf9+s3YOy1rXbOTk/pim/uKvn///sDHCfEwe8ijaGIHZrhtQs5cXPX25wuiUi5RdLcHLT3XldOG62CjBMmomrbTdDdRNHXY09lu9yAkHmuqPp56kdwPWqp3/WDyoCXzrGILuxgM8DREUW+ZazDDw2c+UXTvZkTR/ZAoioiIiIfYXKLolkOWvnmiQUdaff1DIoh+HdexvkR8+ePMnIZ2+tVpdib5PP36zaSjVa1p8Put9xg9bgwSRRHz1BdR9Hz3jP645EhpYXS/g6iUWxTVQr8abENWUUgXumLqi3Wr49xJ2YapiujExs7Qxf5aBQ1DxaE6XY4lfi5aFZBtmIpc2yyOieBpquJCt/pitzWT7TWdITXZhiwzoDONXeqLxXS5sVxBw5BdFtVkeni9364KM3GZfrQ7pr5Yly6W21sCaOIzm7KLAjrX0p32/gyVNo/K2fou4JBBFPWWRFH/m9scL+r6eUunGm/l97qLfaq33PcDLaxv9CBannFPU0RERMTDYy5R9Ed/GHBHy75lSWu63p72tXP/odld/O4ye2887bmmdP290kKpW6IoYn76IopaqUvBV8Z1qcz8LEFUyjGKStLciC5HyhUsSrzn4hPluhDbesr8/Ein6pL3ErUMU4FghS72PnEHR2dCV6pLEj9TVKcbu3xN2ypWZV1MUytbf9R50quLFcnLJw1TgWC1OoZnXa/bHzFkmbW6NhJVJGhtXGIbiY5ofrfjAJ7msETRXD3oP2zz+UP6oN8DemWOE7s77e/C6sx2UvxuTd4nNBBu37ddnH01ib8bLvS9OvDxRURERNyLuUTRPz91yx0sT8xobFVaXXilX218/Y4aFrLdRzSNj+/UUJl239Cxd1rVR4313dwSRP/kxA2iKGKe+iaKfq5L5gH8zmGIokdJxsX/MseIiIiI3jOXKPoX5be2RMuv+pa1LGl5dmbzsKTgjMa2vbxyTWN9t3Z+fJp/GR4hiiLm6SGPoiuan5nR8zTns+yABIDdQxT1loyL/2WOEREREb1nLlH0b2u3RtHNw5Kk5R/m9NtvU2F0Sp1zq3r3MfWb0LrevV5Wc3vqOQb127upx73avCdphv9PwyhRFDFPD3kUBYBCQxT1loyL/2WOEREREb1nLmu0pt6RrOHy2Nf9+uW115r/KGntg4YHJ/STjcg5qJ+FR/Wzbzd/9if1LzS8vC5pXfPT0/rlNkH02NdxVfaMH/gYIR52iaIA4IIo6i0ZF//LHCMiIiJ6z1zWaI8ePdKfnLixbcD8ouyxOudW9UGS1tb0fO6Neu6+UOnAC5UOzKnn+Vs9dxL3G/3w7q06u27ri22e69jXcf3oDwN6/PyPBz5GiIddoigAuCCKekvGxf8yx4iIiIjeM5c12g8//KD/r2nrYUiZflnxSGWTb/R0ec19+fz7D3r6/AeVRcf05See49jXcf1jwzCXziMWQKIoALgginpLxsX/MseIiIiI3jPXNdqNGzd23C1aKH/0hwHdujt54OOD6AeJogDggijqLRkX/8scIyIiInrPXNdor169ktW8v0H02Ndx/WvzMOtHxAJJFAUAF0RRb8m4+F/mGBEREdF77mWNduvWLf3u/PC+BdHfRm5qamrqwMcG0S8SRQHABVHUWzIu/pc5RkRERPSee1mjvX37VtevX9f/Hbld8CD6f1Xc1I3bd7mXKGIBJYoCgAuiqLdkXPwvc4yIiIjoPfe6Rnv9+rU6Ozv1NzVDBQuif1MzpCu9/QRRxAJLFAUAF0RRb8m4+F/mGBEREdF75rNGe/36ta5fv64TF6/ndfjSj/4woH+pH9Do6ChBFHEfJIoCgAuiqLdkXPwvc4yIiIjoPfNdo719+1Z37txRc3Oz/rmuP+cY+vsLN9R8qUtTU1MEUcR9kigKAC6Iot6ScfG/zDEiIiKi9yzUGu3Vq1e6fv26mpub9W3DNf2/dUP6P8uG9VM7cXn9cWNQf3Lihv6P4E39Tc2Qqtt71dBySWNjY3r9+vWBjwOinyWKAoALoqi3ZFz8L3OMiIiI6D0LvUb74Ycf9ODBA8XjcbW2tqq5uVm1tbWqra1Vc3OzotGoBgYGNDU1pbdv3x7450c8ChJFAcAFUdRbMi7+lzlGRERE9J77uUZ7//59Vg/6MyMeNYmiAOCCKOotGRf/yxwjIiIiek/WaIj+lygKAC6Iot6ScfG/zDEiIiKi92SNhuh/iaIA4IIo6i0ZF//LHCMiIiJ6T9ZoiP6XKAoALoii3pJx8b/MMSIiIqL3ZI2G6H+JogDggijqLRkX/8scIyIiInpP1miI/pcoCgAuiKLeknHxv8wxIiIiovdkjYbof4miAOCCKOotGRf/yxwjIiIiek/WaIj+lygKAC6Iot6ScfG/zDEiIiKi92SNhuh/iaIA4OIgoygiIiIiIiIi4ucyH4iiAD7jIKMobIVx8T/MMQAAAID3YI0G4H+IogDggijqLRgX/8McAwAAAHgP1mgA/ocoCgAuiKLegnHxP8wxAAAAgPdgjQbgf4iiAOCCKOotGBf/wxwDAAAAeA/WaAD+54hEUUcve+sUsixVRcf19vO98NHgflRhw1A4ej/5hbjqDUNWJL7DgxyNtZYrdKpBgwuf403CbiGKegvGxf8wxwAAAADegzUagP85AlHU0dOrZxU0DFmGIcswVdFWmDDaH0k9Z7qmAsXlqusc0XwBXiMfnN4aWYap+riT8Z0FXasyZFkNGs580GizQoahqq7nu3+hPUbR4QZbVtE59RFFPQVR1FswLv6HOQYAAADwHqzRAPyPz6Ooo7crsxpqOCk7I1wWIowmomhYLbGY+jbs0sVwQLZhKBiJ71sYfRANyTJC6ri/ww8971KVYSjUPOr++sI1RUxDlhFQa8a3XnSdzvr1HdlTFAWvQhT1FoyL/2GOAQAAALwHazQA/+PjKJrcIWpX6spEtjBaps6p/F4hEUUj6t/ynTn1R2xZRlDR8fxeYzt2FUU1qtaAIet0l16kfdWJR2Qblkqs9JApSY76I6Yss1aDubwZoqivIIp6C8bF/zDHAAAAAN6DNRqA//FpFE1dMm+q4myVQlnCqB2oy/telttHUW1chu6KjnMjuhwpV7Ao8R6KT5TrQuzRlh2rbx/FdKH8hIoNQ5ZRpGB5RJdH5hLfjEe2XrIfiurBNu9xsNaUZdQo/Qr64QZLVqBJrREzI5gmI2rVVS2mvuTMaqQzosoTRYnXKjqhyrpePU2/In83UdSZUEeZKcuOKD7rZB2/jdA7MqKO6qACZuLzh6qjuj23zQeEgkMU9RaMi/9hjgEAAAC8B2s0AP/jwyiaFkRbehQtMxMxLy2MFgdq1V+AyLZjFM0MhQv9arANWUUhXeiKqS/WrY5zJ2UbpiqiE9pojM+6VGUask/W6nLycvyGk6Ysw1bTkCOtzOv5zIxGmk/JMk6pdXhGz18uKfOuoSkWr1ZlXA6fCJ8lDUPJ71XpWioOJy+334ybyR2vZkDnWrrVF4upp6VSQcNQsLZ/M5x+MoqmnqdMHROb7zR7FLUUtC2F67rUF4vpcmO5goahkkh88/VgXyGKegvGxf8wxwAAAADegzUagP/xWRTdJoimtCt1ZWJJb1cK82o7RdHFa2dlG4ZqriaK43hLUJYR0qWJ9HyZusw+rMvPEl953F4myzilSxPpP9ats4Yhu3bzlXZ3+bw2gmVF+1TaPycPX3repaq0g5hSl9U3DSUf+/SyagIBVXe6L7EfqrfcMXXHKJr6jLbq4+4SnT2KZkTi1KFQuV7SD3uGKOotGBf/wxwDAAAAeI/9WKPFnyzp255n+ququ/pF6W0dNwZ13BjUL0pv67/VTej3nY8Vf7JU8NcFgOz4KIp+IogahuwC7RBNkT2KrmhmKKqztiHLrk1eop/93p6Stpz2noiplmq+33pZfTq7jqIaUpNlyKrplaPUQUqpoJl4X6mDmO40B7Zcar+r194hij5oL5Nt2Krvnd2ym3Xby+czPtNk26ntd+RCwSGKegvGxf8wxwAAAADeo1BrtKV3qyodeKFflN7Wsa/ju/K4MajSgS31AAAKjE+i6OcPolIq6mXXDlTpysau0J0OHkp8r6QhuT3TeaJr5xKn11tFJ1RZ1aiO6/e1lFEUdx9FHcVrDFlWg4ZTuy7T4uxwg5W8J+lzXTmdJdyuPFJvY4XKU/cU3XAXUTRUpgrTkGXVKJ5l7HcbRRNfJ4p+Loii3oJx8T/MMQAAAID3KMQaLf5kKacYmumfFt9U+8R/FODTAEA2fBBF3UH0Ujgz3u1PEJVSUS+sllhMfRv2a+zRfMYuzx2iqNOr2vQomvxMS09uqy/aqJrkgUt2oEpX02Lh7qNoandoSB0TcdWbhs50Ptt8pXhEtnFaV54l3kdq12jim6OKnjJl2ZWKxm5ramYm7X6mu4iihq363l412Ybsqquazzp+RFGvQRT1FoyL/2GOAQAAALxHvmu00oEXOm4M7jmIpvttz7NPvyAA5Mwhj6KpIFqk4qIShUOfL4hKnzhoycVuL593tPRy68FJb8dbFN7rPUXTXqO+uVmhzMcsXFWNYaimqUnlhqmG9A/TXys77Z6j2772dlE0ecm+M9SQiNbt7jdLFPUmhyGK/vjHP87ZwwrBzP98vjm+r46QofpsFy34jhVN3b6jl5+4HQwAAADAduSzRvu7locFiaHp/lXV3QJ+OgCQDn0UTcS3cNuEnLm46u3PF0SlXKLobg9aSl7CbtVryPWLXDKqpu00zSmKql8NpqHioiJZgWbdcX0v8ZolVsbhSZIUj8gyDNX2ut9zvMba9T1FEyxosHa3p88TRQ+awxJFc+HoRNHULu2UpgLF5brQ+0SOnulyOP3/p5vcaQ7ICndqWpLzpFcXSq3kLTxKFImObO7ynhtRR3WJig1DlmmprLpLkxv/l17R/KPb6ovWqTpoqeFIhLfCkPtfxHO6Ha1WmZW4VUzxiXJdiO18H+oEhY6iiefbeguZg/jzOq769L8//titc2ZArbc/+xsBAAAAn7DXWBLqf17wIJry952PC/shAY44voii57tn9MclR0oLo/sdRKXcoqgW+tVgG7KKQrrQFVNfrFsd507KzjhtfbG/VkHDUHGoTpdjiZ+LVgVkG6YiacUycSCTqYoL3eqL3dbMzi+euJfolsv0EySio5G8t2j6w64pYibec120W31dLarZ2I2bSxRN+/yhto2IQhT1JkRRb7GXKLoZvVY0M9SksBFUdDx5K41gi8ZdjxlSk5X68+WWLtqbB729ne5RrWWp8YYj6ZmunDYVbhrWS0dylsZ0qcxUsPFW8qVrFQhW6EI0qtrAUdmNWBhy/Yt4uuu07FCTbk6vSJLePupWxHb/HZGd/Ymi2UL75ycjigIAAADkyV5iyaV78wW7ZH47L93LvDEdAOwVX0RRKxXkVsZ1qcz8LEFUyjGKStLciC5HyhUsMnbc3TM/0qm65L1ELcNUIFihi71P3Ke3OxO6ktqxVVSnG5946URY3HopvKSNy+uzBVP3rrETqqzr1VSsxr2DdDdRVJvBN1h/Q29FFPUqRFFvkV8UlVwhbOGaImYikKZwbtSrJLU7/Xm/onWXlX5hTn8k9f/tQV0MVOnK1Ob3HkRDWe6VfJQu0S4Muf5F3B/JuP+zpAedFQo1DkrKstu3K/Uf3jLmxnmieF2pAmZi5+/pxhsbu4K3f450doiizoQuhdJumzJ3VTWmrcYbiZA7PxJVpCTxH9mKS6rTDiaU5m80qvLE5vcuj69sfG7Xa8Ujif+Yl7yqwUpfD6RF0unOsKyqq1pMPe5Zp86YZxVb2HkMAAAA4GiT6xpt6d2qfh4a2dcgmjqZHgAKg2+i6Oe6ZB7A7xBFvUXeO0VjEQXN07ryTJIc9UfMtKDmaKjeUkn9jSzBy9HS/e9VY5epM+vuuzldqypSVVfmTd+JormS61/Ei/21CpoBnWu5ron5lYzvjisaNFXRNp7Y7TveovDGf2xKnxtHww227LI2ja9IzuyAGoOp3aaJ26qEW1LP0aaKjJieYOedos5Em8Jmla7NLag/YilY258Ik8+6VGXaqu+dlaMVTXVWyE7tYL7froqiMrUOJ743E4somIz220bRxD9k7BRN++fnXapKuz3Mi67Tss9e0+KOYwAAAABHnVzXaKeuz+x7EE1pXH26T58a4GhxyKPoiuaTJ6Kn3PL7IQDkBFHUW+R3T1FDll2pjpHN/1KU2BnaoGFJcuKqzxa7NnbefaeqzvtZg+lktEzFZdG0e4qmIIrmyl7+Ip4f79bFisTVAu6rDlY0P/NSSxvzMqFLp1LzkT43/WowA2pN23C6ufN3QbGzpoJnuzT2ZElO8hDArX+/Zr+n6Ga4dHSnOaiSkycVtGs1mGyNj9vL3Ds30wLm4/ayjUP6EkxrNDag+wt5RNHkLWRqrqaCbyp87jQGAAAAcNTJdY32U3vo00Hz22H99eU59bx8p7l3q1pMOrewrP7JF/qHit1des9uUYDCcMijKAAUGqKot8hnp6gz1KCgFVG/a+PbqFoDifuELl47u7lDLwtvp2Oq33KvSkeTXZU6te2ufKJoruT1F7GzpAfXW3TWNjd27c6PRBUJJi99T7o1imYJ6IYhq6xdjyVp5ZF6GytUfqJo64FbG+zinqIrMZ03DFV2Ptn40sZ9rDMOBWvol27UFW0bJfceRRP34S4+e02LC1dVY0bU7+xiDAAAAOBIk8sabWRmceeQ+c1dffvorZY+pj1obU2L79b0wfVM61paXFKoqv+TYbTv8aIAID+IogDggijqLfK7fD55OFJGtBpvCaqkvlfXzpo605l2+XuWe4qOtwTTIpWjl70RBe3IDrcpIYrmSm5zPKSWYEAXMzYHTLadSsxT8r6xjdenkztH0+cjc6foKV2ayPYa7t2miQO3EtHSzaeiaOLy9GA4rFKrRvHkvzNbd4NusvV7m+8lnyiqhWuKFJ3Vla6qtNtF7DQGAAAAcNTJZY32v7oebhsvv2ya08N369LHNS2vStK6Zh8/1i+/GdTPws808C79mT5q2VmXPq7q4d0H+nKHKPov7Y8K/IkBjh5EUQBwQRT1FvketOQMNSiYOlQmxbNOnbEslaTdZ1FSMqjZinQnLsV2Zod1MWTq7JXnkqT5+KeCqEQUzZ3c5jh1H8zmzdPnp4fUWmaqtGU8ef/MkKJjS4l7cg41q8LMFkUXNFhrK1jZqTtLjuQs6U5nRE2xF0rdl7S6M/XvQWxPUTSxU7lG8blkHI3EE7tN77erouikmpLh9u30dV2MRDX+Rhv3FL00lrhsPxHhE5feP4iGZIXaNOlIztJ9dVdZGVE0oIsjqZyaGUkd9UeKZJuJXdIJdhoDAAAAOOrkskb7L+fGsobLr7pfa/6jtLryWmbkpe5/lFbnX+qr4FMNrqxneaZ13b95T+b0B61qXfPTT/XVNlH015VjhfuwAEcUoigAuCCKeov8T59P7BYtbR5N232XOEgncdiMm7fjnZuXXrsum85+/0jLFZ42f44ounty/ovYmdVItFpllpk4YNAKqrqxV08dKXF7g2qFigxZRpFCkRY1hlL309zh9HmjSKHqqG4ng7cz0a26tNPnq1uyncq+w78T46NqDW5e0q+FuOotW/XJ7aLpp8/bVqku9D7Z+Pdz8/R5U4Fg2sn0C6O6dDrxnmyrVBfrz6RF0QUNNiTusVrRPqWtUTTjfrobX9x+DAAAAOBos9s12vr6uv781K0t0fKLhh80+1Fa/uGVfvNNXMdib7Qqaby/X3//eHXb51t9Ma1jX/frN2PvtKx1zU5O6ott7iu6vp4trALAbiGKAoALoqi3yPcPafA+zDEAAACA98glim45ZOmbJxp0pNXXPySC6NdxHetLPN8fZ+Y0tNOvTrOpU+z79ZtJR6ta0+D3W+8xShQFyB+iKAC4IIp6C4KZ/2GOAQAAALxHLlH0uJFxanzfsqQ1XW9P+9q5/9DsLp5v9t542nNN6fp7pYVSt0RRgPwgigKAi8MSRXP1sEIw8z/MMQAAAID3yCWK/jw04g6WJ2Y0tiqtLrzSrza+fkcNC5+ImB/fqaFy83l+NfZOx4a9igAAIABJREFUq/qosb6bW4LoT+0hoihAnhBFAcDFYYiiRwnGxf8wxwAAAADeI5co+pfhkS3R8qu+ZS1LWp6d2TwsKTijMWe7Z1rTWN+tnR+f5q8qRomiAHlCFAUAF0RRb8G4+B/mGAAAAMB75BJF/67+dpbL21OHJUnLP8zpt9+mwuiUOudW9e7jxjPo3etlNbenguigfns39bhXm/ckzfB/NN4higLkCVEUAFwQRb0F4+J/mGMAAAAA75HLGq1t4G7WcHns63798tprzX+UtPZBw4MT+slG5BzUz8Kj+tm3mz/7k/oXGl5el7Su+elp/XKbIHrs67jO9t3ft88OcFQgigKAC6Kot2Bc/A9zDAAAAOA9clmjTU9Pbz2BPs0vyh6rc25VHyRpbU3P596o5+4LlQ68UOnAnHqev9VzJ7Hr88O7t+rsuq0vtnmu1Mnzz+cW9ueDAxwhiKIA4IIo6i0YF//DHAMAAAB4j1zWaMvLy/q3lq33Fc30y4pHKpt8o6fLa+7L599/0NPnP6gsOqYvP/Ecx76O65+abnPpPEABIIoCgAuiqLdgXPwPcwwAAADgPXJdo926dWvH3aKF8rgxqDv3p/bpUwMcLYiiAOCCKOotGBf/wxwDAAAAeI9c12iLi4sqbh3Y9yj6by0j+vDhwz59aoCjBVEUAFwQRb0F4+J/mGMAAAAA77GXNdqdO3e2OYm+MP5t7S3NzMzsw6cFOJoQRQHABVHUWzAu/oc5BgAAAPAee1mjra2taWhoSP+9dqzgQfQ/nbml4TsT3EsUoIAQRQHABVHUWzAu/oc5BgAAAPAee12jvX//Xt3d3frd+eGCBdHfnR/Wtf4hgihAgSGKAoALoqi3YFz8D3MMAAAA4D3yWaO9f/9eQ0NDCrQN5nX40nFjUP+zcUj37t0jiALsA0RRAHBBFPUWjIv/YY4BAAAAvEe+a7S1tTVNTk6qra1Nv79wI+cY+q/Nw2rr6tbMzAxBFGCfIIoCgAuiqLdgXPwPcwwAAADgPQq1RltcXNTQ0JDa2tpU1Nirf2wY1l+U39KfFt/cCKA/tYf0ZyeH9dvITUW+71fzpS7du3dP79+/L8h7AIDsEEUBwAVR1FswLv6HOQYAAADwHoVeoy0vL+vp06caHBxUe3u72tra1NjYqMbGRrW1tamzs1PDw8OamZnR2tpaQV8bALJDFAUAF0RRb8G4+B/mGAAAAMB77OcabX19PasA8HkhigKAC6Kot2Bc/A9zDAAAAOA9WKMB+B+iKAC4IIp6C8bF/zDHAAAAAN6DNRqA//FlFH37aEh9sVhWbz5a2a+XBfAFRFFvwbj4H+YYAAAAwHuwRgPwPz6MovfVETJkW8UKBQIuT1mmrFBUD/bnhQF8AVHUWzAu/oc5BgAAAPAerNEA/I9vo2g4en/Ldx5EQ4c6ivZHDFlGRP3Jf34QDckyQurY+lE3cEZbVRk4pab+hc/yHnNhN+8fPj9EUW/BuPgf5hgAAADAe7BGA/A/hzyKOnp6NaJy147QYgXMHXaKmpZOub5+SnVXn8jZ83uY0KVTRvbYOtqskGGoqut5xjcWdK3KkGU1aDiHV9pTFB1qUNAoUm1sv6JoXPWGISsSz/mRRFFvQhT1FoyL/2GOAQAAALwHazQA/3PIo2i/GkxDlpGnZq0G83gXww2WLKNK1zK643hLMPH8VVe16PrOkJqsbF//xKfdQxTdf4iifoMo6i0YF//DHAMAAAB4D9ZoAP7nkEfRZJDL283QuBcWr1bJMiw1DaV/NXEZf4llyTIj6k/fino/qrBhqKJ9KqfXIYrC54Ao6i0YF//DHAMAAAB4D9ZoAP6HKFqAKKqpdlUYhsrbJja/9rxLVYahmuZmhTOCaSKiBtQ6uvm1t49iulgRVMA0ZBmmAsFqdYzMuV5mN1F0Ph5R0DBV0Taut5IUj8gyDNVvNMtUxOzV0946VZ4okmUYsq1SXejdy20EtomicyO6HClXsCgxxsUnynUh9ijxnjLe/6WBXl0oP6Fiw5BlWjod6db4ivvpnNlhdVSnj0+FLu7p/cKnOMgoioiIiIiIiIj4ucwHoqgkaVStAffl8InweVpXnie+F2reLKDDDe7do85EVBWmoeJQnS7HYuqLdanhpCnLLFNnWvD8VBRNPU8wEtf8xhBtE0VtW6cCVYp2x9TXHVXtSXOPuzazRNGFfjXYhqyikC50xdQX61bHuZOyDVMV0YmNkJl4/6Zs01ZlY5f6YjFdbixX0DBkn+7SdOr5nCE12YYsuzLxfmPdilbasgxTVV3Pcn3D8AkOMoo6joMZMi7+lzlGRERE9J6s0RD97yGPonfUXVenC3l7WXfzeh+O+iNm2r1Jk/+cPHxpuMFKO4gpcVm9dbpLL5KPvtkcVCjQoMH0bY/POnXGcMfUnaJoKojaZVFNpj/PtlE0ov70jajJQ6FyvaQ/WxRN3Es1pEsT6W9kTv0RW5YR1uVn6e8/M2w6mmwLuW9H0F8r2zBU25v2fM6ILgYMWWXtepzjO4adIYp6S8bF/zLHiIiIiN6TNRqi/z3kUXRao7GY+rI5MKnF6dsb/zw6vaD7A9v8bOy2ZvJ8Jy+6TssyTunShJQ6SCkVNBO7RpMHMS1cVU3mpfZZ2Robt42io4mdmXZZ25bLzre/fD7jcnenV7WGoXA0162imc+X3DWbFn03SIbXqq7n7vef+ZLJ2xFsvJfxFpUahsJNw3rJ9fL7DlHUWzIu/pc5RkRERPSerNEQ/e8hj6I7XD4fiurBYKNCgYBCgYAuDiZ3aO7L5fOSJtpUngp+o80Kpe90fN6lKsNUfdyRhhpUsuVQJkcvhztVV16cvGdmmp+MogFVlNmyDEPhtomt99jcbRRNfj3/KLrTwUuJ75U0DKW9/2yX7Gc+x5xut4Q37jlaVlGjtu7bmskMwFAQiKLeknHxv8wxIiIiovdkjYbof/0bRQMXdGNmRs83HFBzYB+jaHJ3qB2JazIakmXVa2ijUCZPom8Y0mTbqc1do0nmr51VsWGqrLZLN++l3m+3zu8qiiYumR/sPC3bCKp1NCOLeimKJnej5h5FE7ydv6ebXS2qTR1IVRRS69BC5oMhT4ii3pJx8b/MMSIiIqL3ZI2G6H/9G0U/60FLkrSga1WGrFCzWqsScTQ9T95pDsgKNOliTeZ9MKfUWWak3XM047N9MoqmLtl/piunTVl2rQbTO2Ghomhy1+3Fwcxv7MPl8/ejCqe9l7fzM3o+M+86ud6ZjanW4p6i+wFR1FsyLv6XOUZERET0nqzREP0vUbRgUVR63F4myyxSsWmo5mrGDsbkZfMllvvwpI2Dl061aTLtq85Em8K7vadoKireb9/96fO5RtHkfT1DTSOu2LsYj6gk43G5HrSUfiL95kFLQUXHE18ZbrBcj0uQitCZMRnyhSjqLRkX/8scIyIiInpP1miI/pcoWsAomtoJaRmndeV5xvecuOpNQ1bq3qJpJCKiqVPhRl2OdaujLqxTqXuL5hJFJT1oL5NtWKrtTR4tX7DL55M7UY0ihSNR9cRi6omeU5mZ5ST7hcTBT1ZRSBe6YuqLdavj3EnZGQE0FUVts0jhui71xWK6XBdSsWHIrrq6GXaTsdcOVCnaHXP9XGnL+DbvF/YKUdRbMi7+lzlGRERE9J6s0RD97yGPoo4m25MH8OzZIlW2ZzmgaE9vJxk+s+5eTO5szBZMNafb0WqFihLRNBCsVsfIsC6dcu8g3U0Ule6rs8yUZZ7W5cdOYe8p6jxRvLFCZZaZGLuiEyqvjmpkNsvozY3ocqRcwaLEOBefKNeF2CPXJfCJ91+mjqFeXSg/sXGQ0um6Xj3NeErnSa8upu4lmny+us6RzXAKBYMo6i0ZF//LHCMiIiJ6T9ZoiP73kEdRACg0RFFvybj4X+YYERER0XuyRkP0v0RRAHBBFPWWjIv/ZY4RERERved+rNF6Hszr36881q8rx/Tz0IiOG4M6bgzq56ER/dfz4/rnSw/V82D+wD874lGRKAoALoii3pJx8b/MMSIiIqL3LNQabW5pRSfj0/p5aETHvo7vyuPGoE7Gpw98DBD9LlEUAFwQRb0l4+J/mWNERERE71mINVrPg/mcYmimP7WH1Hrnjwc+Foh+lSgKAC6Iot6ScfG/zDEiIiKi98x3jXYyPq3jxuCeg2i6/37l8YGPB6IfJYoCgIvDEEV//OMf5+xB/2Gbzx/SB/0ekDlGREREPGrms0b7XdNkQWJour+uHDvwMUH0m0RRAHBxWKJoLhydKBpTrWHI2tBUoLhMDT0PtexMqbPcULh1fMvjRhoDssrbNeU4Wn7Yo4bQd7INQ1ZRiWpab2o29bOLs7o/fFWXzp9W6Xfn1bfxHOO6FEp/3U1rYwc/hl43pzkeb1U4yzgnrEmbk9y81xqSVRM78LFARERE9Ip7jaLBvmcFD6Ip//nSwwMfF0Q/SRQFABdEUW+5lyi6GSIX9WTggsJGiVpHHT3tCMsqadaY6zEDarRM1XS/kuPcUJNt6VznpBYdR4uPr+i8ZenC9TdyHEd9579T6enzutR6Tqc+FeCmOnSmqFo9rw5+DL3unnchjLcqnEcITZcoioiIiOh2L2u0lrGXBbtkfjtbxl4e+Ngg+kWiKAC4IIp6y/yiqKPULs7amCPnVbdqzEQg3Xj+67UqsWo18MaR87RXrec7dTvtOftqsuwu/WSMe6ORxhKVNt7SsgfG0OsWNoq+0HBrlUJFhiyjSKGqDo2/SX7vxU1dqipRsWHIMr9TuOG6Zrfs8i1MZEVEREQ87Oa6RptbWtGfn7q1r0E0dTL9QY8Nol8kigKAC6Kot8x7p+jVGgXNsLqmHDnOG/XVmDrVeCv5/TcaqLVUUns9S7x8o/nxTp2zS9U+nvG9T0XRV92qMcvVOXXw43cYLGQUneoIy7ZrFHv2Rs7ipDpOmyptHpXjOLpRb6nk7FVNv3G0/KxHtXZqhzA7RREREREzzXWNFog92fcgmvJ/X5468PFB9INEUQBwQRT1lvndU9SQZVfo0s0Xm893vVYlVr1uOI6cNzHVZuwcdRxHTqwm+fjvdKZ9fGsw/UQUHWsu2Sa0Yv5zvNM8TKq91NC5K6/ccxlq1b3kvNil9YqPzSZujzD7RDNziVsjEEURERER3ea6RvupPfTpoPntsP768px6Xr7T3LtVLSadW1hW/+QL/UPF7i69/9EfBg58fBD9IFEUAFwQRb1lPjtFlwfqFbRq1Oe6r+ctXQwk7hM6110te8s9RjddfHzVtZtww52i6KuYaq0soRULNMc7zcM2B16Z53XdceS8eaah9nOqKP5Otvmdwud79DB5aT1RFBEREdFtLmu0G4/ndg6Z39zVt4/eaulj2i8pa2tafLemD67fXNa1tLikUFX/J8Noz4P5Ax8jxMMuURQAXBBFvWV+l89PqStsbrknaGInZ4+6q01VtqddepPlnqJjzcGtsWyHKDrVXi67ultzHhi7w2Khd4qe73mT5effaH76iWYXk685N6LWkKHT0Uk5DlEUERERMdNc1mhft09uGy+/bJrTw3fr0sc1La9K0rpmHz/WL78Z1M/CzzTwLv03l49adtalj6t6ePeBvtwhiv5T9MGBjxHiYZcoCgAuiKLeMt+DlpYH6hU0M06Bn2pXpWWpxDij7vSvv+pWjWmr5vvE6fPLz26oKWSquuup+3W2i6JvruuCZatxIFuUw8LM8c7zcC9aquKT9ep7vCjHWdST3gadbx3VD84r9VSbKq2Na/qNI2dxdGsUrfxesx4YD0REREQvmMsa7T9X384aLr/qfq35j9LqymuZkZe6/1FanX+pr4JPNbiynuU3l3Xdv3lP5vQHrWpd89NP9dU2UfRXFaMHPkaIh12iKAC4IIp6y/xPn0/sFnWfBP9UXWEj647OxdF21QS/k20YsopKVNN6c2so2yaKTnWEZZe3a8oD43aY3L/T500FQucVe5iM1C+uq+V02unz5y5vnkw/3q4z35mbl9rj/8/eu/3Emed3/v+IL/tmrL4bjTK5GPXFJpO52kQTRVqtflpptRc7qygzUVabTaRNNLtxtP3LPP3Qj8tQdnF0A02ZgzHGlDG0jXFBmZMxNhgb3MYHwNhUtQEbYz8G896LqoI6AuWq6np4eL2kl9TU4Tl8vlT1l7e/B0RERDziHrSP9v79e/3J6fG00PKztlda+iitv1rWb74M6VjwjTYlTQ8N6e8fb2b922Xz+byOnRjSbybfaV3bWpqZ0WdZ1hV9//59yeuEeJglFAWAJAhFneUnB2Z4aKSNEREREZ1nLqFo2iZLXz7RiC1tvn4VDURPhHRsMBq+vFwIa2yvP52WFmLHGdJvZmxtaksj36WvMXrcGCEURcxTQlEASIJQ1FkSmLlf2hgRERHReeYSiv7kD8PJoeXguqQt3exOeOzbH7R0gL9dlu5PJxxrTjffKyEoTZZQFDE/CUUBIInDEormaqm/bPP5ki71NSBtjIiIiHjUzCUU/dMzt5MDy5MLmtyUNleW9eudx6fUtpJpHdEEPr5T29mEdUMn32lTHzU5eCstEP2jk6OEooh5SigKAEkchlD0KEld3C9tjIiIiOg8cwlF/7z6dlpo+cXgutYlrS8t7G6W5F3QpJ3tL6ItTQ7e3vv9Cf5FzQShKGKeEooCQBKEos6Surhf2hgRERHReeYSiv5tc3oourtZkrT+KqzffhUPRufUE97Uu4/xv4S29e71ujq648cY0W/vxd+3vLsmaYr/ve0uoShinhKKAkAShKLOkrq4X9oYERER0Xnm0ke7MDCRMbg8dmJIv7rxWpGPkrY+aHzkgX62E3KO6Bc1d/WLr3Zf+7PW5xpf35a0rcj8vH6VJRA9diKks/3TJa8R4mGXUBQAkiAUdZbUxf3SxoiIiIjOM5c+2qNHj/RHJ0ezBpifVT1WT3hTHyRpa0uL4Tfqv/dclcPPVTkcVv/ihhbt6HqjH95tqKf3jj7LcqxjJ0L6yR+G9XjxZclrhHjYJRQFgCQIRZ0ldXG/tDEiIiKi88ylj/bq1Sv9nwvpmyGl+nndI1XNvNHT9a3k6fPvP+jp4itVBSb1+T7HOHYipH9sG2fqPGIBJBQFgCQIRZ0ldXG/tDEiIiKi88y1jzY6OrrnaNFC+ZM/DOv2vZmS1wfRDRKKAkAShKLOkrq4X9oYERER0Xnm2kdbXl6W1VHcQPTYiZD+pWOc/iNigSQUBYAkCEWdJXVxv7QxIiIiovP8lD7a7du39btz40ULRH/rv6W5ubmS1wbRLbonFH37SLeCQQ2OzWrN3u/FttZmxzQYHNLk/NuCXgbAYYdQ1FlSF/dLGyMiIiI6z0/po21sbOjmzZv6r/47BQ9E/0PdLY3eucdaoogF1B2h6GyPzpYZsoyop2q6NZM1GLU1E6iSx4i/3qPWULhglwJw2CEUdZbUxf3SxoiIiIjO81P7aK9fv1ZPT4/+pmmsYIHo3zSN6drAEIEoYoF1RSg60mzuBKJRTbUNZbvi62pKeq0hy2rTeKEuJidmdcVnyPIF9LAgx7M1ealavjNtGlkpyAHhCEIo6iypi/uljRERERGdZz59tNevX+vmzZs6efFmXpsv/eQPw/rn1mHdvXuXQBSxCLoiFB3yp4SchqGm6yvaeBTUxboz8pWXy3emTheDj7Qx16261FDUbNZIXlewomCjKcuo0dVnubyv8KHoeJtHVtm3Gsw3FJ0NqMYwZPlDGZ9+GPDJMny6MpvnecBxEIo6S+rifmljREREROeZbx9tY2NDU1NT6ujo0D+1DOUchv7+/Kg6Lvdqbm6OQBSxSLoiFF0dapY3MeT0NOvG9WadMVPDUlN1gSFdrU0eWeptG9O+y5DuxWKv6mPHqgnkkhIWOhQtIISiRxZCUWdJXdwvbYyIiIjoPAvVR1teXtbNmzfV0dGhr9pu6H+2jOnfV43r557o9Prjxoj+6OSo/p33lv6maUwN3QNq67ysyclJvX79uuR1QHSzhz8UfRvRYmRNL8Z7dL6uWg0tAY0+GdNFT/ro0aheBe4+UaizSQ3VdTrfM64XaxG93H93pqzM99TIMr5Rc5Mly9up6QO/k1AUnAehqLOkLu6XNkZERER0noXuo7169UoPHz5UKBTSpUuX1NHRoebmZjU3N6ujo0OBQEDDw8Oam5vTxsZGye8f8Sh4yENRW2OtliyjTL66Fl3pC6o/0K3hsVigl8W67tsa7u3VYLBXXU118pUZsjztmvika5hWwGvI03hDkdFWVRiWLoxlfmVkIiB/RZksw5DH8sof6NPFlFA0uhSAX/0TAfm9VnRDqLKTOts+pBe2racDLTp7MvEYE4oknCP+/viSqjvh5cSErjR4VW4a0Xo1BHRnr/2lPiEU3XgU1PnqkzplRM/hrfbr6kTqSWy9GE+5t5YBPU3IpHdqMNquWstMup+DnQPygVDUWVIX90sbIyIiIjrPYvbR3r9/n9FS3zPiUfOQh6J3dak8NfT06Upov1A0pMtnMrzvU0Y9Tneq0jDVGrJ3rqeidTRtOr79IKA605CnvF6BvqAG+wJqPh2bxp8WipryWD6d7w1qMNiri9UeWYYh3+nT8niqdTHpcUutod0FRDOHopa8Hks1Lb0aDAZ1tb1aXsNQhT+k1Wz3lWso+qxX9aYhz+lmXQ1Gr6/ttCnL8OjC2G41IiG/vIapqm8D6g8GNdjbrCrTkKe2V/OpNSizVFvfovMtV3Uvh3NAfhCKOkvq4n5pY0RERETnSR8N0f0e8lA0pNYMoWfT9aG9p8+HevRN2uN77Fi/B+NtliyrVfFMbrrTK8tsVDBpo6NFXT9ryjLrdSNxUKM9oYvlmUJRny4/sNNfl/r4ynU1GYY8zbsXnjkUNVUXeJAQ1K7oRv0+G0zlGIo+7q6SZZzR5QcJLwr3qTHx+lZCarUMVTQNJI1ujVyvlydhhG30HjxqDSWPAD3QOSBvCEWdJXVxv7QxIiIiovOkj4bofg95KDqktpTNlDxWpZo6QpoOZdto6YHmBs6rIT59e8fs096zYo+q3TJU0ZbwxtmAagxT/hsJqag9oGbDkMcfShlBmr6maGqomfS6M12ayfR4QnCZdfp8yijYma4zGc6TeOjcQtHVG43yGJaavnukjSyHtEP+pPBzh9hGVfFNqjLX4GDngPwhFHWW1MX90saIiIiIzpM+GqL7PeShaGyNzfJy+crLVd0S1GSwU03V5TrbPqSns0FdrDsjX3m5fGfqdDF4Xw+CLTpbXq2WnjFN9vlVHXvv2fbRpNGLByEa0nkVSNpZ6Zmu1hiyanv1PP5QLGBM35k+x1A0bUOmTw9Fo48XLhSV/UQ3vi3fXSe0vl1Xbs4qcf+q6HuyL2uwXyh6kHNA/hCKOkvq4n5pY0RERETnSR8N0f0e8lA0meh6lSmjRjuj62gO9naqyVeWFMJ5m4eyr6m5LysKNpp7hHw1uvos9tLDGIrOdasu593nba09uaPBQLuaYpshecrrdX028T3lau4JRtskxdGZlT1qcLBzQP4QijpL6uJ+aWNERERE50kfDdH9uigUje4Cv9dIxIzri07vf+SMPIuuS1p5rjdDwNcRfa4zdvD49Pm0dS8dHIrG12ttGkjbNEqKraVq1OraoiTZWnuxoMUXa0mv3ZjuVE3Cfa9er5dlWGof3XtoZ+YaHOwckD+Eos6Surhf2hgRERHRedJHQ3S/7glFH3SpOqdANL4T/dwnnW6+p2aPHetjGxl5OzUd+znYaMqympS0d1BsTVJnhqJZNoeSpPCAmi1DVk1PbMf4RV2rNZI2nIpyV5fKE65v8ZoaTUOe2h49SXpdWGPBIb2w96rBAc8BeUMo6iypi/uljRERERGdJ300RPfrnlA05M85ELU+eYRhbFRqWki5S+qoSPtBQHVmdKp3oC+owb6Amk+XyWM6NRTdvWarzKeWQJ8Gg0H1B1r0Tbkpy6zSlQe76eTqULO8hqFTvhZdDQY1GOxToL5cnqRNp2zNBKrkMQx5q9tjr+vVxWqPLLNKl6ff7FGDg54D8oVQ1FlSF/dLGyMiIiI6T/poiO7XNaFoNITMPRT9lBGG9t0OVWZcIzSBletqMgxVtI7uTPeOTATkryiLrXfqlT8woX6/c0NRSbKXxnXVXy1vWaxeZSdV3dCp0SfpU+AjEz1qia3zaRmmyr11ujjwJGX6va2nA+1q8FrRDZNMS1V17Rp49DbrPeR+DsiHUoaiiIiIiIiIiIg/lvngmFDUHmj60UJRADdTylAU0qEu7oc2BgAAAHAe9NEA3I9rQlGtDKnNk2so6lHbENOuARIhFHUW1MX90MYAAAAAzoM+GoD7cU8oKslemtJgoF3nW1r2tz2g4YQp2wAQhVDUWVAX90MbAwAAADgP+mgA7sdVoSgA5A+hqLOgLu6HNgYAAABwHvTRANwPoSgAJEEo6iyoi/uhjQEAAACcB300APdDKAoASRCKOgvq4n5oYwAAAADnQR8NwP0QigJAEoSizoK6uB/aGAAAAMB50EcDcD+EogCQBKGos6Au7oc2BgAAAHAe9NEA3A+hKAAkQSjqLKiL+6GNAQAAAJwHfTQA90MoCgBJEIo6C+rifmhjAAAAAOdBHw3A/RCKAkAShKLOgrq4H9oYAAAAwHkUo48WerKmr/qf6a/q7+nPKu/ouDGi48aI/qzyjv5LywP9vuexQk/WCn5eAMgMoSgAJEEo6iyoi/uhjQEAAACcR6H6aGvvNlU5/Fx/VnlHx06EDuRxY0SVw88Lcn4AyA6hKAAkQSjqLKiL+6GNAQAAAJxHIfpooSdrOYWhqf7xqVvqfvBDAe4GADJBKAoASRCKOgvq4n5oYwAAAADnkW8frXL4uY4bI58ciCb6Vf+zAt0VACRCKAoASRyGUPSnP/1pzh5WCMzcj3vbOKRWw6crs6W+DgAAAIDcyaeP9neljduWAAAgAElEQVSd3xckDE30r+rvFfDuAEAiFAWAFA5LKJoLRycUDanVMGTtaKr8VLXODzyRrWe6WmOoJpCeUE11lMuq6dG8JPvJgM5XWvIYhqyyCvkDE4rEX/g2ork7QV1pqVOV1ayhlOOMNJsJ5zZkEYgdiJzaeDagmqQaJ+pPa5OD8jDgk+UPHezFIb8sX0AP939hDqHoW0Ue3dFgoEUNXkttB7wUAAAAgGLxqWGJb2ix4IFo3N/3PC7sTQIccQhFASAJQlFn8SmhaOtOoPRWC2MXVGN4FZiWnvfWyvJ2ajrpPWO6YJny31iRdFsXPZaavnukDUkb8/1qtiy1j9qSpKFmS1V1LboSaJIvLYCzFWoy1HR95VNv9cjyyf8jng2oJo8gNJGSh6KhZpV763Q+EFBzeeLvMAAAAEBp+JQ+2uX7kYJNmc/m5fuR/S8EAA4EoSgAJEEo6izyC0UlaVZXfLHHVm7Ib0YD0jj2aKsqrFaN2ZIWhxRouarEiTlD/gyjSzOGcbO64jPVVoiE7ohR2FA0rDuBBvnKDFlGmXwNvZqx409N6EpDhU4ZhizTUm37qCKx34+cRpumhKKRiYD8FWWyDEOnTlbr4tCSoqcMqdU4o/NdLaq1zPTryXxTu7+vAAAAACUk1z7a2rtN/dI3UdRANL4zPQAUBkJRAEiCUNRZ5D1SNOiX16zVtWeSZGvIb8rXcTf2vK2xVksVraNKz6lsrc1+pyZPlXpSR/plDOPGdMGydKYiOvXeY1XGpu3DfhQyFJ3vrZXH41doyZbePtJ3daYqO6Mp+HibpYqmoF7Ykr00oFZPfIRwHiNFn/Wq3vSoNTivDdl6Md6hOjM+OjT6++j1D8TOOa6LvsxLOCTcFKEoAAAAOIJc+2hnbi4UPRCNa1x/WqS7BjhaEIoCQBKEos4ivzVFDVmes7oyEd55RXRkaJvGJckOqTVl5Gj0MP7Y+79Wfc9serCZMRSd11Bnu65PrsmOh7FGja6yUea+FC4UnVNPVcoSBgkB5nSnV56q8xq+H4kujxBZ0Mu1aOt+aij6uLtKVv11re48GQ3ao8F7+vT51ev1sqq69Tj7TRGKAgAAgCPItY/2c8/Y/oHmV+P666th9b94p/C7Ta3GDK+sa2jmuf6h7mBT7xktClAYCEUBIAlCUWeRz0hRe6xNXsuvoaRlPu/qUnl0ndDVG43ypK0xusvGfDBpNOEOB1rLclHXag3V9y7mcP1Hk8KFoqlT4WOazRqRJHtJEz1+nT1lyWNaqm0Z0NNY4v2poWim9+0+lmFN0X3XIyUUBQAAAGeQSx9tYmF17yDzy3v66tGG1j4mvGlrS6vvtvQh6UjbWltdk69+aN9gdPDxqgAgPwhFASAJQlFnkd/0+We6VmumTVee7vSqonVANxpNfdOTMJQzw5qi053e9LAsUyg6dVXnLw3p+e7BCEUPSKFHijYPZFq0wNbaiwVF3sZ+WptUwGeorntO0l6h6JT6WtoVTB3tuc9I0Yq2MTFSFAAAAA4zufTR/m/v91nDy88vhPX9u23p45bWNyVpW0uPH+tXX47oFzXPNPwu8UgftW5vSx839f29h/p8j1D0n7sfFfiOAY4ehKIAkAShqLPId6Mle6xNXrNRwcTBns969I1lqcKoV9Ig0JUb8pse+fuiu89H14A01XgtJdjMFIouXlOj6dPF8SXZsvVi/IJqmD5/IAq5pujD7iqdOt2mofm3kt5q4Wa7WgLTWteKgo2mKluH9cKW9HY6PRT9pk/pe5ku6vpZc3dd0LVJXa4y5W2/HX06ZU3Rtcku1e0syRBfUzSohbesKQoAAACHi1z6aP/p28mMweUXfa8V+Shtvn0t0/9Csx+lzcgLfeF9qpG32xmOtK3ZW/dlzn/QprYVmX+qL7KEon95drJwNwtwRCEUBYAkCEWdRf67z0dHi1Z23E1YGzQ6itPTeEOpk242pnvk90Y3S7LKKuQPTKQHZVmmzyfuQs5GSweneLvPmyqvbFHoSawVwqPqqkvYfd7ft7sT/GyP6i1zd6p90iFHdbH6ZOb3Kcfd5/3Xd6bsZ7kpQlEAAABwBAfto21vb+tPz9xOCy0/a3ulpY/S+qtl/ebLkI4F32hT0vTQkP7+8WbW420+n9exE0P6zeQ7rWtbSzMz+izLuqLb25mCVQA4KISiAJAEoaizyPdLGpwPbQwAAADgPHIJRdM2WfryiUZsafP1q2ggeiKkY4PR471cCGtsrz+dluK72A/pNzO2NrWlke/S1xglFAXIH0JRAEiCUNRZEJi5H9oYAAAAwHnkEooeN1J2jR9cl7Slm90Jj337g5YOcLyl+9MJx5rTzfdKCEqTJRQFyA9CUQBI4rCEorl6WCEwcz+0MQAAAIDzyCUU/aVvIjmwPLmgyU1pc2VZv955fEptK/uEmB/fqe3s7nF+PflOm/qoycFbaYHozz1jhKIAeeLaUNRee6HF+Da7AHBgDkMoepSgLu6HNgYAAABwHrmEon9RM5EWWn4xuK51SetLC7ubJXkXNJl1ffUtTQ7e3vv9Cf667i6hKECeuC4UtZ8M6LwvuuGDZRjylNfrykS4GKfKkegGKJZ/v90joptMWL6AHhb5ih4GfLIMn67stRFwDth3L+ls+RldGFrZ/8XgWAhFnQV1cT+0MQAAAIDzyCUU/bvWOxmmt8c3S5LWX4X126/iweicesKbevdx5wh693pdHd3xQHREv70Xf9/y7pqkKf6P9ilCUYA8cVco+qxX9aaxE4juaFbpyoNC7YE8rYDXkGW1aiynQxYvFF290SiPYeibnme5XFDhQ9GxNnmNMjUHCUUPM4SizoK6uB/aGAAAAMB55NJH6xq+lzG4PHZiSL+68VqRj5K2Pmh85IF+thNyjugXNXf1i692X/uz1ucaX9+WtK3I/Lx+lSUQPXYipMbBAv0hD3CEcVUoOt5mpQeiceuva7UQJxlrU4VhyDJMtYZySUWLFYou6lpt7B5zHF1a6FAU3AGhqLOgLu6HNgYAAABwHrn00ebn59N3oE/ws6rH6glv6oMkbW1pMfxG/feeq3L4uSqHw+pf3NCiHR31+eHdhnp67+izLMeK7zy/GGYwEkC+uCgUnVNPVZZA1DBkWW0az/sctsZaLVnlTWquMeRpvJFD0FqkUPRZj74xDDU2NanC8CowfeALIhSFjBCKOgvq4n5oYwAAAADnkUsfbX19Xf/amb6uaKqf1z1S1cwbPV3fSp4+//6Dni6+UlVgUp/vc4xjJ0L6XxfuMHUeoAC4KBS1FWraIxSt6tbjfE+xckN+01Bl57Tme2pkGbW6tpj5Wp4OtKjWMmUZhk6drNb5gR41ZwhFIxMB+Suia6B6LK/8gT5dzCEUne70yjIbFQyPqt0yVNE2lvmF4QldaajQKcOQZVqqagio/0JKKBryyzIMtfZN6EqDV+WmIcsok7e6XSNLdnS91uqTSce4k7hca/z98VucDajGMFQTmNCdQIOq4vWoaHDIOq+QCUJRZ0Fd3A9tDAAAAOA8cu2j3b59e8/RooXyuDGiqdm5It01wNHCRaGotBryx6a2p1sTyH84ZHTtzliIuHJdTVnW8YyE/PIahk75WnQ1GNRgb7vOemLXkhCK2g8CqjOjm0EF+oIa7Auo+bSZw1T46PqmHn9ItqSpjvLMa53aD3SlypRlluvbzj4NBvt05dvT8hhGxlDUY1qqaenVYDCoq+3V8hqGrIrTqjI9Otue/HiFP7Q7WjZLKFrh8ag8tRaWX+zH5EwIRZ0FdXE/tDEAAACA88i1j7a6uqpTl4aLHor+a+eEPnz4UKS7BjhauCoUlcIaa4uHfbt6G6/rad77LMXW7qzp0bwkaUXBRlOWt1PJM9Zv66LHkOXt0FTiOcN9akwKRRd1/awpy6zXjcRBk/aELpYfMBQda1OFYal9NHai6U5VGqb8N5LTxufXzspjmGq6nnQi3blQnjEUrel6IDvtdamPr+hGvSHLbNaIkt+fGop6qgKaSajF6vV6WYaptqH9bhBKAaGos6Au7oc2BgAAAHAen9JHm5qayrITfWH82+bbWlhYKMLdAhxNXBGKRkbbVVNmREdCBsY0d/+mrrS36Hx7QIN3HulBsCX6fFmF/L2JwV4OxNburO/dnS9vh/zypK7j+aBL1RlHpqasKWoPqNnYHeW5y0HXFI2tb5q0Vmr0vclrncaWFTD9Gkq58bQ1RVNDzaTXndHlB5ke92sn28w6fT6lFrEapZ4HnAGhqLOgLu6HNgYAAABwHp/SR9va2tLY2Jj+W/NkwQPR//jNbY1PPWAtUYACcvhD0We9qjdTpsuXnZSvul7NdWd0JraO5a4eXUibX74/O2t3Jg7CtDOs45klWEwLRbMFhgcNRRPWN00kfa3T7MfLLRRN35Dpk0PR2OOEos6EUNRZUBf3QxsDAAAAOI9P7aO9f/9efX19+t258YIFor87N64bQ2MEogAF5tCHolMd5dk3V8pibrvGS/G1O7PvbJ+wjuePFIpG1zfNfk27a50SikJuEIo6C+rifmhjAAAAAOeRTx/t/fv3GhsbU3nXSF6bLx03RvS/28d0//59AlGAInDIQ9E59VTlFohaRso6mAfAHm1VhWGqoSOowWCKPU3yJa7jGZsaXteduhtclunzzakLax4kFH2mqzWGLO+56OZFKXbWGAlrncanz6ffM6EoZIJQ1FlQF/dDGwMAAAA4j3z7aFtbW5qZmVFXV5d+f3405zD0XzrG1dXbp4WFBQJRgCJxyEPRIbWlTp0/kInTy/cjtnZnhjU5o9zVpfLE0aexUaW+rqTNheJrku5utBTbqMlqUihp/6PolPw9Q9HYsdJHmUaJbmS0u9ZpdFSppeaB5I2WxlotQlFIg1DUWVAX90MbAwAAADiPQvXRVldXNTY2pq6uLpW1D+gf28b159W39cenbu0EoD/3jOlPTo/rt/5b8n83pI7Lvbp//77ev39fkGsAgMwc8lA0NvoyZ9MDvux3GF27M31DpF2iU/hrdDU2Yz0S8strGDrla4mO5Oxt11mPKY+ZGIpK9oOA6kxDnvJ6BfqCGuwLqPl0WfR1e4Si053eve9h5bqaDEMVraPRa7Yf6EqVGd2IqrNPg8E+Xfn2tE6ZJqEopEEo6iyoi/uhjQEAAACcR6H7aOvr63r69KlGRkbU3d2trq4utbe3q729XV1dXerp6dH4+LgWFha0tbVV0HMDQGYOeSgaHaWZ+/T5lA2T9iByvV4ew1RraI/Nme52yJe0jqetpwMtqo1t8nTqZLXODwzrsi85FJWkyERA/oqy6Fqnllf+wIT6/XuEovZdXfLuN71+RTfqU9Y6DU/oSkOFThmGLNNSVUNAd/r8hKKQBqGos6Au7oc2BgAAAHAexeyjbW9vZxQAflwOeSgqRULNOpPTFPoyne1+kHXUJ8BRh1DUWVAX90MbAwAAADgP+mgA7ufQh6KSZK+90OLCwoF8uUYcCrAXhKLOgrq4H9oYAAAAwHnQRwNwP64IRQGgcBCKOgvq4n5oYwAAAADnQR8NwP0QigJAEoSizoK6uB/aGAAAAMB50EcDcD+EogCQBKGos6Au7oc2BgAAAHAe9NEA3A+hKAAkQSjqLKiL+6GNAQAAAJwHfTQA90MoCgBJEIo6C+rifmhjAAAAAOdBHw3A/RCKAkAShKLOgrq4H9oYAAAAwHnQRwNwP4SiAJBEKUNRRERERERERMQfy3wgFAVwGaUMRW3bxhSpi/uljRERERGdJ300RPdLKAoASRCKOkvq4n5pY0RERETnSR8N0f0SigJAEoSizpK6uF/aGBEREdF50kdDdL+EogCQBKGos6Qu7pc2RkRERHSe9NEQ3S+hKAAkQSjqLKmL+6WNEREREZ0nfTRE90soCgBJEIo6S+rifmljREREROdJHw3R/RKKAkAShKLOkrq4X9oYERER0XnSR0N0v4SiAJAEoaizpC7ulzZGREREdJ700RDdL6EoACRBKOosqYv7pY0RERERnSd9NET3SygKAEkQijpL6uJ+aWNERERE50kfDdH9EooCQBKEos6Surhf2hgRERHReRajj9b/MKJ/u/ZYf3l2Ur/0Tei4MaLjxoh+6ZvQfz43rX+6/L36H0ZKfu+IR0VCUQBIglDUWVIX90sbIyIiIjrPQvXRwmtvdTo0r1/6JnTsROhAHjdGdDo0X/IaILpdQlEASIJQ1FlSF/dLGyMiIiI6z0L00fofRnIKQ1P9uWdMl6ZelrwWiG6VUBQAkiAUdZbUxf3SxoiIiIjOM98+2unQvI4bI58ciCb6b9cel7weiG6UUBQAkjgMoehPf/rTnC31l20+X9KlvgY8RG28OqPbE8+0XpJ7WdXs+ITm3+z3umld9hlqDpa+9gfx/iWfrKZgya8DERERf1zz6aP97sJMQcLQRP/y7GTJa4LoNglFASCJwxKK5sLRCUWDajYMWTuaKj9Vpbb+77Vuz6mn2lDNpem09020l8uq7tacbWv9+361+b6WxzBklVWo6dItLcVf+2ZKvfUVOmUYssyvVVl/RdM7AdgbTV+pV+XXZvS8vnMKfv+m5PU7DOba4b5/yZfQxrs2B20tXj0rz6l23S7FvSxcVaN5ShfH93vt3qHo+vf9aqs6Gf09M8rkq+3QzWel+11KDkWDajZ8ujxd6OMiIiKi0/zUUNQ7+KzggWjcf7r8fcnrgugmCUUBIAlCUWf5KaHobti0qifD51VjVOjSXVtPr9TIqujQZNJ7htVumWrqW5Ztj+qCx9K3PTNatW2tPr6mc5al8zejgdRkR4U8lZ2aXLVlr95VV6Wpyo670ePc7VClWamuu6uy7VVNdlbKk3YuzL+NY2Ga75LuO+DaP809QtHnQTV7PGronlDkjS179bFG2kv7u0QoioiIeDT9lFC0c/JFwabMZ7Nz8kXJa4PoFglFASAJQlFnmV8oaispgFruU5MZDUh3jn+zWRVWs4bf2LKfDujSuR7dSTjmYFN8dGn0OOf6d0fsrfc3yqoMaNa2ZQebkoO66UuqMZo06IAaOt2ChqKJ7RBskuU7r542n8rN2MjfK1M7U+uXbl1SU0WZLMOQ52ufLtx8ntB2jeq6Ui9fWXRUcE3bzd0Rw89v6kJ8JGdZhZq672p15/dvNzBMG3W8c+7soej9Sz5ZZ7/bPZdty34TVLNpqX04/bier70J54/9vp7v1oXY86cq6tU7FfudffO9guditTDK5NsZ6Zx+PYmB5c5/B5uSRuZGPxdv9H3/OdV8bcpKPV/WOkbPt3us6Ocke70QERGxFObaRwuvvdWfnrld1EA0vjN9qWuD6BYJRQEgCUJRZ5n3SNHrTfKaNeqds2XbbzTYZOpM++3Y82803GypovlmhvDljSLTPfrWU6nuaVu2PahW87S6phJekxjATQdUW5Y8UvRUzRXNOaCGTreooajhUdN3M1q132j+eqMqzCYNvrFjAblHzf3PtJ763PQl1RimattHNf/G1urdDtXshJ3T6q4s233u8XU1e+KjiRND0bu6VGGqtjMaWKYeI1souhvCZ7n/N8Nq95iq7YyOJF2d+U5NHkvNweWd91ueBl2bWZX95pluNFryNAW1bsdGSvs6Mox0PmAouvMZSxgpmjpCuiOhbfasY+pxn6q3xlBNR7xenapN+QcMRERE/HHNtY9WHnxS9EA07v9/da7k9UF0g4SijiOkVsOQ5Q+V+kLgiEIo6izzW1PUkOWp0+Vbz3ePd7NZFVarRm07NgIvQ/CyMyLua33TPR0LTDNMG04aHfpG97trVB4/76lG3Xhc+vodBguypmg8XEsbKZoYnia04ZuwFp4s7YywtN/061z8ubRRvgmh4UxAtUajggmbKT2+dV1D95ZTfkdWtfRkPjoF3rZl21PqOh0PHrOFotHH9wxFB8/JU96uiYTH5rqrZX1zTWE7Q6iaUINwX4M8ngb1jn+vyBtb6+F5PV1azXg9Bw5FV5f0dD68+48KU52qitdurzqmHXdZ/Q2mvA3duv19WOv2G0Xmn2hptfS/n4iIiEfVXPtoP/eM7R9ofjWuv74aVv+Ldwq/29RqzPDKuoZmnusf6g429f4nfxgueX0Q3eAhD0Vvq+tMuXzlMb/t0/P8D5o74Qld9VfrjBWdPmeZlqrq2jXw6O0nHIxQFEoLoaizzGek6Ppwq7xWkwaXE19zWxfLoyP7wn0Ne67VGB0FGF9vdO+RouHBc/J6mnTjcXTE3JPrTfJ6WjW6707kWNzp81lC0di077qTZQnh6gFC0ZvndCrrsgjJgeHSrUtq8samgydsBpXXSNG0e0p+bK9Q1LZXNXu9TfWnT+qUUSZf/SWNP898PQcORe3nGr8U32AseTp8bqGoLXt1RjfaalV1six9kzNERET80c2ljzb6OLx3kPnlPX31aENrHxP+SNna0uq7LX1I+stlW2ura/LVD+0bjPY/jJS8RoiH3UMeir7V3FhQg8GgBjvq5DEq1NDSovM52BWaz+8SwiG1egxZZT41dfZGr6W3Xd+Um7LMcp0fWsnxgISiUFoIRZ1lftPn59RbY6aFTJMdFapo7ldfg6mz3QlTbzKsKTrZ4Y0FNzPqrkxeUzR87ZudNUVvnkvYdMm2ZdtDOv+1RxdGS19Dp1uSUPRuhyrNWl2ZDqePBM5xpOjq0hMthFOmz8fWrz0/8Dg2GjUxEMweik52VOy9pmi2kaI1V/TU3jsU3b1OW/bqY11vtOQ5N5jxeg4aikb/YaFZocer0ecTa5dTKJo8sja6yZmp1sHS/34iIiIeVXPpo53onskaXn5+Iazv321LH7e0vilJ21p6/Fi/+nJEv6h5puF3iX+5fNS6vS193NT39x7q8z1C0f8VeFjyGiEedg95KJp4JdfVlDqd8CDmGT5Od3plGV5dumsnP2Hf1SWvIcvbqemcjkgoCqWFUNRZ5rvR0vpwq7xmg/oTR4vOdeusZanC+EZ9iY/H1pmMrkFpa/3ZqC74TDX0PpVtZ959Ph5APe2tk6eiWUPP3mh3LdM6XX1a+ho63ZKEosOtqrAadf3xquw3Yd3/rkHeg4Si8TVFY2t6rj/rV7PHo9bBlOnzT6/oG8OnSxNhrdurejLcrlpz/1A0vvt803fTybvPx+8jdU3RpNHMe4eikx0V8tRe1uyqvbve6LlBxdfarWjs15Jta/XxsC74jD1C0XJduBUNV+PrlN4Jv9m91lxC0Z0AOLoGa/3l+GfvOqEoIiJiic2lj/b/NdzJGFx+0fdakY/S5tvXMv0vNPtR2oy80Bfepxp5u53hL5dtzd66L3P+gza1rcj8U32RJRT9dd3dot074lHRPaGoHujymR8/FB3yG7IMv4YyPDcdqJavvF59T+OPvNVcsF0NXis6ndC0VNUQ0J1w4rsyh6L20riuNHh3ds31Vrco9MTe4zWmyr11ujjwRClxLcCeEIo6y/x3n4+OFq1sv52wmVJ0UxdPQ5/CKcdYvdu9O+U5dQrvmyn11se+Y8yvVdl0Td/vjBh8ruGO2ugu27FduBPXMsVCtXGhps8/13B8V3rza33T0a5vzXJdvG3vG+Yl7j7v+dqbsEt68vT86fiu60aZfE0dOu8z9O215fTjpdbj+361xXe3N79W5c4094Tn99p9Ptv0+TdT6vs2Yff52g4Nx4/7uE/nKsp2fnfbG09nCUWXdbO1QqcMQ7WBmdhnIvqzVVahcx3Nqon/Y8N+dZzu1jdfm7LMc7pp21qfuqpzCbvP13fcZPo8IiJiCT1oH+39+/f6k9PjaaHlZ22vtPRRWn+1rN98GdKx4BttSpoeGtLfP97M+rfL5vN5HTsxpN9MvtO6trU0M6PPsqwr+v79+5LXCfEw66JQVBppNks0UtRUQ+9+4aOtmUCVPEaZalri0+ybVWUa8lR16+HO6zKEorEp+p7T3+pKX1CDwV61nTZlmbW69ix++DFd8BiyPGcV6AtqMNinwFmPLMNUfe8zARwUQlFnmWtghodP2hgRERHReeYSiqZtsvTlE43Y0ubrV9FA9ERIxwaj4cvLhbDG9vrTaWkhdpwh/WbG1qa2NPJd+hqjx40RQlHEPHVVKPq8t/ZHD0VlP9CVKjM6MrPSryvBO3q6likeHVOnt1y+tqGk8HS+p0aWUa5Ld+OPpIaiKxryW7KsJoUSR5SGr6vJNFTRNhb9eahZHsNQ80DC0e0JXSw3ZFV163F+dwlHCEJRZ0lg5n5pY0RERETnmUso+pM/DCeHloPrkrZ0szvhsW9/0NIB/nZZuj+dcKw53XyvhKA0WUJRxPx0VSiqux3y/dihqCTZS5ro8as2vvt8LCC9OhHe/70hvyzDUOvOZaSEonZIrYnh5w6LulZryPIFoqNMpztVaRiquTCuF8yXhzw4LKForpb6yzafL+lSXwPSxoiIiIhHzVxC0T89czs5sDy5oMlNaXNlWb/eeXxKbSuZ1hFN4OM7tZ1NWDd08p029VGTg7fSAtE/OjlKKIqYp+4KRWMB4oEDUdNSVeftQl6A1p7cUX9nvWrKDFmGR43XZhOejoanZ0/F1hRNMGsoOhtQzV73EA9FFdadzprYGmyWquqa1NV3RwtvC3h7cCQ4DKHoUZK6uF/aGBEREdF55hKK/nn17bTQ8ovBda1LWl9a2N0sybugyayDmLY0OXh77/cn+Bc1E4SiiHnqrlA0PnoyPlrzVLl8Z+rU3NKi853RdTxv3V/Q4kJEG4U/eTJvpxXwGbJMv4ZsSQor2Fgmyzyttt4xPVhY0OLCghb7Gg8UivqaeqLrkKY6PKPVhNNuRO7rVm+nmutim6GU+XRpbKXYdwsuglDUWVIX90sbIyIiIjrPXELRv21OD0V3N0uS1l+F9duv4sHonHrCm3r3Mf6X0LbevV5XR3f8GCP67b34+5Z31yRN8b+33SUURcxTl4Wi0p0Lp2TVX08KCjxjfygAACAASURBVIvGy341l5fL1z6S8emHAZ8sw6crs5LmulVnGKoJzCa/aL/p8yvX1WQYqmgd3XMjp41IethrLwXVbLGmKOQGoaizpC7ulzZGREREdJ659NEuDExkDC6PnRjSr268VuSjpK0PGh95oJ/thJwj+kXNXf3iq93X/qz1ucbXtyVtKzI/r19lCUSPnQjpbP90yWuEeNh1Vyhqj6rdMmRV1Ol8S8s+tis4u/8h92ZWV3xG+iZIkqSwbtSbsox63VjRzojP6q4HiResmS7f3qGoFnX9bHSn+auPk2PRyGhQI0vRx8bbLFlGja4mbTS/ohv1iVPsAfaHUNRZUhf3SxsjIiIiOs9c+miPHj3SH50czRpgflb1WD3hTX2QpK0tLYbfqP/ec1UOP1flcFj9ixtatKPrjX54t6Ge3jv6LMuxjp0I6Sd/GNbjxZclrxHiYdddoejKmC6eNmWZls6Ul8uXxTOWKcs8ra67+e9IZD/o1tmy6DT1ptgU/cG+gM7XlMtjmKoLPIiN8JxWwGvIMsv1TXtvwmv2WVNUkv0goDrTkOWp1sXe6LT5q+3V8hqm6rqmtS5Js92qMw15yusV6Iu9psWnU4ahys7pvO8Tjg6Eos6Surhf2hgRERHReebSR3v16pX+z4X0zZBS/bzukapm3ujp+lby9Pn3H/R08ZWqApP6fJ9jHDsR0j+2jTN1HrEAuiwUvSG/Gd3g6MJYlsDzIK/JEXtpSv3tdao+WRZbz7RM3jN1uhh8lLx2aXhCVxoqdjdDagjozniXqpNGkKaHopJkPxnQxfg6oYapcm/68ZNfY+jUyWq19EwoUpC7hKMCoaizpC7ulzZGREREdJ659tFGR0f3HC1aKH/yh2HdvjdT8vogukFCUQBIglDUWVIX90sbIyIiIjrPXPtoy8vLsjqKG4geOxHSv3SM039ELJDuCkUl2WsvtPhibc9NiQ7yGoCjCqGos6Qu7pc2RkRERHSen9JHu337tn53brxogehv/bc0NzdX8togukXXhaIAkB+Eos6Surhf2hgRERHReX5KH21jY0M3b97Uf/XfKXgg+h/qbmn0zj3WEkUsoISiAJAEoaizpC7ulzZGREREdJ6f2kd7/fq1enp69DdNYwULRP+maUzXBoYIRBELLKEoACRBKOosqYv7pY0RERERnWc+fbTXr1/r5s2bOnnxZl6bL/3kD8P659Zh3b17l0AUsQgSigJAEoSizpK6uF/aGBEREdF55ttH29jY0NTUlDo6OvRPLUM5h6G/Pz+qjsu9mpubIxBFLJKEogCQRDwUDUd+IBR1gNTF/dLGiIiIiM6zUH205eVl3bx5Ux0dHfqq7Yb+Z8uY/n3VuH7uiU6vP26M6I9OjurfeW/pb5rG1NA9oLbOy5qcnNTr169LXgdEN0soCgBJEIo6S+rifmljREREROdZ6D7aq1ev9PDhQ4VCIV26dEkdHR1qbm5Wc3OzOjo6FAgENDw8rLm5OW1sbJT8/hGPgoSiAJAEoaizpC7ulzZGREREdJ7F7KO9f/8+o6W+Z8SjJqEoACRBKOosqYv7pY0RERERnSd9NET3SygKAEkkhqLhVyuEog74ki71NSBtjIiIiHjUpI+G6H4JRQEgiaWXy3oZiRCKOkTq4n5pY0RERETnSR8N0f0SigJAEi+Ww7FQNKLwqxX9kBiKJgSjhKI/3pd0qa8BaWNERETEoyZ9NET3SygKAEnEQ9HlWCgaIRQt+Zd0qa8BaWNERETEoyZ9NET3SygKAEm8DIcV/uGVljNMn39FKFqSL+lSXwPSxoiIiIhHTfpoiO6XUBQAkniZsPN8PBSNB6KEoqX5ki71NSBtjIiIiHjUpI+G6H4JRQEgiZ1NlmKhaOImS4SipfmSLvU1IG2MiIiIeNSkj4bofglFASCJxFGiP2TZeb5YoSgiIiIiIiIi4o9lPuQVii6HI3oZDutl5Ae9WA7rxctlPX/5UksvX+r5i10Xl14gYp4mfqaWXr7U85cv9eLlcmxjpR/0MhzWcjg6SjSyspLTJkuFCkUhHerifmhjAAAAAOdBHw3A/ZQ0FI1EftBOMBqOaGk5rBfLYS0th/X85bKW4sZ+RsRPc2k5vPN5iv8c/6y9jH0Gl8MRRWKjRCOvVnKaOk8oWjyoi/uhjQEAAACcB300APdT2pGiP7yKrl0Y+UEvI/FwNBrWvEgIcRCxcMY/X/HP284aogmB6A+ra1FjmyztN3WeULR4UBf3QxsDAAAAOA/6aADup7QjRV+tKLKyosRwNPzDq2hAGvNFOIyIBTLxsxVO+Nwt//BKkZWVnUA0krKW6H6jRAlFiwd1cT+0MQAAAIDzoI8G4H5KG4qurCryamVnU5flH15pOfKDliMRhRNGr6W6HIkg4j5m+/yEd17zQ9JnL5KwhmjS5kopI0UJRX9cqIv7oY0BAAAAnAd9NAD3U9JQdGdE2sqqIiurO+FMOLaeYdzlH14hYp5m+lztbKYU+wzuNWV+vw87oWhxoC7uhzYGAAAAcB700QDcT0lD0Vdrr3fXLowFpHF/SPhvRCycqZ+txM/gq7XXWUeIEoqWBurifmhjAAAAAOdBHw3A/ZQ0FI2vVZhoYkCDiMU19fMXDz8PurkSoWjxoS7uhzYGAAAAcB700QDcT8lHiq6kBDGI+OO6E3ym/pxDIEooWjyoi/uhjQEAAACcB300APdT8pGimQLRlbXXGafuImIBjH2+MgajKebygV55TShaDKiL+6GNAQAAAJwHfTQA9+OYUBQRneOnfKBXXhOKFgPq4n5oYwAAAADnUYw+WujJmr7qf6a/qr+nP6u8o+PGiI4bI/qzyjv6Ly0P9Puexwo9WSv4eQEgMyUNRRPDFEQsrZ/6QSYULS7Uxf3QxgAAAADOo1B9tLV3m6ocfq4/q7yjYydCB/K4MaLK4ecFOT8AZMcRoSgiHn4JRYsDdXE/tDEAAACA8yhEHy30ZC2nMDTVPz51S90PfijA3QBAJghFEbEgEooWB+rifmhjAAAAAOeRbx+tcvi5jhsjnxyIJvpV/7MC3RUAJEIoiogF8ccMRX/605/m7GGFwMz9HN42DqnV8OnKrCTZejF1R3NvS31NzsBemtLkIxcUYzagGsOvoVJfBwAAQAnIp4/2d53fFyQMTfSv6u8V8O4AQCIURcQC+WOHorlwdELRkFoNQ9aOpspPVev8wBPZeqarNYZqArNp75rqKJdV06N5SfaTAZ2vtOQxDFllFfIHJhSJv9B+oGsNFTplGLJMS1UNvZqxJWlWV3yJ5921NZR3CVzPp/yP2H4yoPPVJ6NtYZTJV9epkSW7CFe3F4mh6B1dKjf1bd/LH/kaMhHWnUCDqixTlmHo1MlqnQ8+0kYRz/gw4JPl3/1ln+wol6e+T8tFPGcm7NFWVRg1ulqowSR5h6LR7wa+BwAA4DDyqWGJb2ix4IFo3N/3PC7sTQIccQhFEbEgEooWh08JRXcDiLdaGLugGsOrwLT0vLdWlrdT00nvGdMFy5T/xoqk27rosdT0XTRA2pjvV7NlqX00GrZNd3rlqerS9FtJb6d1ucpUZWfy0XZ41qv6skYFV3K736NIzv8jDofU6vGosWdSa7akt/O61VElT1rbFpvEUNQ5zPfWyuO7oFvz0ZGaG4/65PfEf8eLQ2ooWhpWFGw05Ssvz/65zBVCUQAAOMJ8Slhy+X6kYFPms3n5fmT/CwGAA0EoiogFkVC0OOQXikpJocTKDfnNaEAaxx5tVYXVqjFb0uKQAi1XlTgxZ8gfH10aPU7zwO5oRHugSVZVtx6nXYetqQ6vKjvu6sceu3gYyfV/xA8DPlnf9CmpO2yH1GpaujAW/TEyEZC/omxnpOTFoaVYW0TbsfFC/HlT5ZXtGpnaHSF8qqJB1x7YCedq1cXYcx6rVoGJcOykiaFoSvgVntCVhFHFte2jseuN/R519Sadfyx+SIU11l4tb1lsBGxDTzSElyT7iUItlSo3U4+ZzJDfkK/jbnLNeurkax+JHSZlNHTvg1htovdzsaddtZYZO398NLRiI6W9Cecf0gs7dZR0NEBMDkltPR1oiR3TVLm3QVfjNzUbUI3RpMu9DfKVpd9XYjt6rEpdHN0pVDrPevSNUa8bYx3yxT/T8fsP+GQ1de2M9E4+VuL1Jbf/bihqa8hvqqJtbOeYq9frZfkCepjtOmcDqkkcOV7y0BgAACA3cu2jrb3b1C99E0UNROM70wNAYSAURcSCSChaHPIeKRr0y2vW6tozSbFgYzcwsjXWaqmidTRDeGlrbfY7NXmq1DMrSUNqM8/o8oPE0/l3QpEkVm7IbxZwCq/LyfV/xLtBdRae9are9Kg1OK8N2Xox3qE6Mzm8rKj/Lrr+59tpBXyGLKtJwfm3kr2miQteWfXXtapYmGbVq+/RW0lvNd1VJc9O4JYtFI2OWPT6B/TCluyloJotU60he+d1nqoOTSzZO+eP38/D7iqd2nluXgN+T+z309Z4m2dnpLK9NKx2b+bRn6tDzfKa5fq286YeRFLX9ZxWwGuqrms6Ohp6ulM1O/cQ/fx4G/s09zb1ulc00uzZfW5tUperTH3TE/0lTx0pmvizPdYmr1mly5NrsvVWc32N8lp+Da0oFhyaqusY1ws79XrGdMGy1Bxcki1bLwb88prZR1/P99TI03hDq7F7jF53wvWYVbo0viRbbzXd6dv97E53qtKs0uXpWBsnPpcwUjT6DyhtGtduG0fbba/rZKQoAAAcXnLto525uVD0QDSucf1pke4a4GhBKIqIBZFQtDjkt6aoIctzVlcmdkeXJQUbdkitKSNHo4fxx97/tep7ZpNG0SVNlc4Sik53erMErZCJ3No4GjLtFYo+7q7aCTWjRMPvaBieHlLNdJ1JHsWX0K7p08Lv6lJ5fERqtlDU1tqLBe3mkbZCTckjjhPPv3uOOfVUJY9G1vwdDQ7PaFVDajPLdelupvelE5nu08W66KjI5DVF3yqy8CK67IAk6YEun4lfT/rv+G4Anf6PAqszwxq8M5/xWhJ/Hmk2U0auRtf3bbq+kmF6emJ9YgHu+Xi4m3rtiURfGw+Jpzu9sYA0S60Sz/s2osUXa7uf1wddqo4/l/g6e1TtVqwN7JBad4L2va6TUBQAAA4vuYYlP/eM7R9ofjWuv74aVv+Ldwq/29RqzPDKuoZmnusf6g429Z7RogCFgVAUEQsioWhxyGekqD3WtjsibYdoqNU+amv1RuOe61BuzAfVurMW4wFHiq6E1GplCFohK4UeKZopLNx9bK9QMsaeoWji+7NPn0/eCCrq/qHoiM6XZQvQMgT+hpFl+YYE7DU9vNmpRo+p+t7oqM7IREB+b2z6fNKGYHuEok97dHaP9VP3CkUztdfOY3uGopK9NK6r/mqdsUx5rMrYpmkZbnO0VRWJo0hnA6pJ2HBpz1A0ZWOqxGUAkl+XEK6Ptaki4bOf/ToJRQEA4PCSSx9tYmF17yDzy3v66tGG1j4mvGlrS6vvtvQh6UjbWltdk69+aN9gdPDxqgAgPwhFEbEgEooWh/ymzz/TtVozLZCJjuQc0I3G3em/kjKuKTrd6c06im/1en1aKLU7hRcOSq7/I57u9O65pmi2kaLR9SDzDUUPMlI0OnKwoWd2Z1Rj6tq0Bx4pujOKMUMon5ExdXrLdTFl8MTOaNjYurrtN+djI0ezhbyp151+fnvthRZjw2E/ZaRofe/i3qGovaaXC5HYddpam+xUjVGlnrnUe44ui5EWGBvGzoZLe4Wi0X8cadXw/Nu059Kub6xNFeUdutJm7X6v7HmdhKIAAHB4yaWP9n97v88aXn5+Iazv321LH7e0vilJ21p6/Fi/+nJEv6h5puF3iUf6qHV7W/q4qe/vPdTne4Si/9z9qMB3DHD0IBRFxIJIKFoc8t1oKbqeYco6hM969I1lqcKoV9KSjCs35Dc98vdFpxrbS+O66DPVeG1RUubd55MCV3tU7ZZHF8aYOJ8Ln7r7vL9vNnn3+fjIvZQ1Rdcmu1S3s0zCJ4Sinkb1J64p6mnT+J5risbWmOyPnX+2T37PQULR+JqiXZpasyV7SSG/R97mIa3G1/Q82xN7bk1TPX5dCD5PKU587dGO3d3n58d0qcqMBoSLvao3fArE1vdcGOtQnXmQUDR2fn9QCzu//2Wq657dvYeEoHqvNUWj6/zGPpN7haLxAHc4uklWdL3RDKHoyg35zejo70Tme2t3RoLvFYo+762V5euM1jX+u5QtFNVdXSo35TET6rTndcY29urbY4MoAAAAh5JLH+0/fTuZMbj8ou+1Ih+lzbevZfpfaPajtBl5oS+8TzXydjvDkbY1e+u+zPkP2tS2IvNP9UWWUPQvz04W7mYBjiiEoohYEAlFi0P+u89HR4sm7wS/qGu1RsYRnRvTPbtTi8sq5A9M7I5ITNl9u8p/XU8Tl3/srZWnpkfzOd0hfMr/iJOmp5uWqhoCupOQO+23+3xOoWji7vPl9Qlr1GafPh8Zbd/dbb22U5fqzaxrmiafP2H3edNSVdLu7wm7zxtl8qXc825xljSRMB3cY3nV0D4Q+121NRPf6d0ok8/fqXZfbH3PPUNRJf/+l53U2YRd4jXbo3rLlGU2ayTtnvbbfT779PnIaKcaEnZ1b+l7kDZ9fr6nJvOGZ/ao2q1oWLrn9Hn7wc6u9FZZhVo6W1UT/weTtOuTpjrK086313U+7KlVuWnI05x4FAAAAOdz0D7a9va2/vTM7bTQ8rO2V1r6KK2/WtZvvgzpWPCNNiVNDw3p7x9vZj3e5vN5HTsxpN9MvtO6trU0M6PPsqwrur2dKVgFgINCKIqIBZFQtDjk+yUNzsfJbbzXZkZwNJnqKN9zTVsAAAC3kEsomrbJ0pdPNGJLm69fRQPREyEdG4we7+VCWGN7/em0FN/Ffki/mbG1qS2NfJe+xiihKED+EIoiYkEkFC0OTg7MoDA4uY0JRSGRjfl+NVu7GzgBAAC4mVxC0eNGyq7xg+uStnSzO+Gxb3/Q0gGOt3R/OuFYc7r5XglBabKEogD5QSiKiAXxxw5Fc/Ww4uTADAqDk9uYUBTiPO6ukmWW69ve9Cn8AAAAbiSXUPSXvonkwPLkgiY3pc2VZf165/Epta3sE2J+fKe2s7vH+fXkO23qoyYHb6UFoj/3jBGKAuQJoSgiFsQfMxQ9SlAX90MbAwAAADiPXELRv6iZSAstvxhc17qk9aWF3c2SvAuazPqvi1uaHLy99/sT/HXdXUJRgDwhFEXEgkgoWhyoi/uhjQEAAACcRy6h6N+13skwvT2+WZK0/iqs334VD0bn1BPe1LuPO0fQu9fr6uiOB6Ij+u29+PuWd9ckTfF/tE8RigLkCaEoIhZEQtHiQF3cD20MAAAA4Dxy6aN1Dd/LGFweOzGkX914rchHSVsfND7yQD/bCTlH9Iuau/rFV7uv/Vnrc42vb0vaVmR+Xr/KEogeOxFS4yAbHwLkC6EoIhZEQtHiQF3cD20MAAAA4Dxy6aPNz8+n70Cf4GdVj9UT3tQHSdra0mL4jfrvPVfl8HNVDofVv7ihRTs66vPDuw319N7RZ1mOFd95fjG8UpwbBzhCEIoiYkEkFC0O1MX90MYAAAAAziOXPtr6+rr+tTN9XdFUP697pKqZN3q6vpU8ff79Bz1dfKWqwKQ+3+cYx06E9L8u3GHqPEABIBRFxIJIKFocqIv7oY0BAAAAnEeufbTbt2/vOVq0UB43RjQ1O1ekuwY4WhCKImJBJBQtDtTF/dDGAAAAAM4j1z7a6uqqTl0aLnoo+q+dE/rw4UOR7hrgaEEoiogFkVC0OFAX90MbAwAAADiPT+mjTU1NZdmJvjD+bfNtLSwsFOFuAY4mhKKIWBAJRYsDdXE/tDEAAACA8/iUPtrW1pbGxsb035onCx6I/sdvbmt86gFriQIUEEJRRCyIhKLFgbq4H9oYAAAAwHl8ah/t/fv36uvr0+/OjRcsEP3duXHdGBojEAUoMISiiFgQCUWLA3VxP7QxAAAAgPPIp4/2/v17jY2NqbxrJK/Nl44bI/rf7WO6f/8+gShAESAURcSCSChaHKiL+6GNAQAAAJxHvn20ra0tzczMqKurS78/P5pzGPovHePq6u3TwsICgShAkSAURcSCSChaHKiL+6GNAQAAAJxHofpoq6urGhsbU1dXl8raB/SPbeP68+rb+uNTt3YC0J97xvQnp8f1W/8t+b8bUsflXt2/f1/v378vyDUAQGYIRRGxIBKKFgfq4n5oYwAAAADnUeg+2vr6up4+faqRkRF1d3erq6tL7e3tam9vV1dXl3p6ejQ+Pq6FhQVtbW0V9NwAkBlCUUQsiISixYG6uB/aGAAAAMB5FLOPtr29nVEA+HEhFEXEgkgoWhyoi/uhjQEAAACcB300APdDKIqIBZFQtDhQF/dDGwMAAAA4D/poAO6HUBQRCyKhaHGgLu6HNgYAAABwHvTRANwPoSgiFkRC0eJAXdwPbQwAAADgPOijAbgfQlFELIiEosWBurgf2hgAAADAedBHA3A/hKKIWBAJRYsDdXE/tDEAAACA86CPBuB+CEURsSASihYH6uJ+aGMAAAAA50EfDcD9EIoiYkEkFC0O1MX90MYAAAAAzoM+GoD7IRRFxIJYiFAUEREREREREfHHklAUEfO2EKGobduYInVxv7QxIiIiovOkj4bofglFEbEgEooW70u61NeAtDEiIiLiUZM+GqL7JRRFxIJIKFq8L+lSXwPSxoiIiIhHTfpoiO6XUBQRCyKhaPG+pEt9DUgbIyIiIh416aMhul9CUUQsiISixfuSLvU1IG2MiIiIeNSkj4bofglFEbEgEooW70u61NeAtDEiIiLiUZM+GqL7JRRFxIJIKFq8L+lSXwPSxoiIiIhHTfpoiO6XUBQRCyKhaPG+pEt9DUgbIyIiIh416aMhul9CUUQsiISixfuSLvU1IG2MiIiIeNSkj4bofglFEbEgEooW70u61NeAtDEiIiLiUZM+GqL7JRRFxIJIKFq8L+lSXwPSxoiIiIhHzWL00fofRvRv1x7rL89O6pe+CR03RnTcGNEvfRP6z+em9U+Xv1f/w0jJ7x3xqEgoiogFkVC0eF/Spb4GpI0RERERj5qF6qOF197qdGhev/RN6NiJ0IE8bozodGi+5DVAdLuEoohYEAlFi/clXeprQNoYERER8ahZiD5a/8NITmFoqj/3jOnS1MuS1wLRrRKKImJBJBQt3pd0qa8BaWNERETEo2a+fbTToXkdN0Y+ORBN9N+uPS55PRDdKKEoIhbEHzMU/elPf5qzpf6y/X/s3d1PW3mC5vF/JJd1U1HdlVpdc1Gqi53urqudUbVGWq1GK632YmvU6urRjHZ2Rpoe9e5ktDVTjonLARKbkBdITAgECC8hkIIQwjsBggkEkkAIBNKYTkzsACe8PHvhV7B5cTgndo6/j/SRusEcjs/PderHU79zzlFO0tneBzDGO4w3qNThU1e29wMAAMBCR5mj/a520pQyNNmvL/qzfkwAu6EUBWCKD12KZpL8KUU7VelwyBXnVOHpElV3PFHYmFbLOYdKG8ZTfm6kplCuc82aNgyFn3So2nNKbodDroIi+RruazH22tCYWsuKdNrhkMt5St6yWxoPJW8rqKk7V3Xh9Cm5Kc0sGmNDEw2epDFOqOz8QPv8XqXouG56dn3+QmO66S3Q+Zqkz5gZx7OnUkWOc2qZzv7Y7qfLl/6fx8QYO+VrX0r9/lK7fE6HXJ4GTeTA+wAAwK7etxQt7npueiEa8/ubT7J+XAA7oRQFYApKUetO0od/faQUTZRjQT3ru65SR5EaRg3N3iqVq6hO/h0/06caV6x8GVCt26UrLZMKGoaCM2266nLpek9IhmHIX1ckt7de/qAhIziqRq9T3rrR6HZCGm/w6vSZq7rrX1QwB47dx+K9StFsFmJmlKKh5+r0uVXs6zS1EDWMJXWUO3W2sDDps5mbDi5FHfH/WJH8venmc5HvUYoCAGCp9ylF6/0vTbtkfi/1/pdZPzaAXVCKAjAFpah1J+nDv353KWooVkZVdhrRFWaRgjS+/Z5KFbkq1RcyZMzeU8PVFj1I2maiuIls52pHKPGzHZfl8jZpyohuu+CS2heyf8w+NuaWogsaaiiTp8Ahl6NAnvhq3sj4lV9vkK+oILKK2FOtnpHEyuDTRWVqHYuNb0hPOq6q9JRTrt3f21WKJq8udp/yqLZnIc1+JZeiC+ryuVVc3qYnSSuN028n8nOXbs3GXzdSUyi3r1PhdO9/ulkXHZfU3lujs7HPdfz7IY3fKpP3lDPx/p+H4setr7pExfHj1hwp/w1DRuiJOq96VOiMrZBOfG+iwSOXrzPxO5KPTadPLs91tVRHf7agSL5bYwrvXtGdZiwnGjxyXSpP+efVMEbVUOSUr/xS0s8dNFaX1Xgr+plwnlJpdU+8iE5ZGX5rLH5cw086VH22IL7Nmstnkt7rAZ+zymqdK9i79AUA4GOQ6RwtsPJWvzg7bGkhGnsyfbaPDWAXlKIATEEpat1J+vCvT7NS9I5Pxc5StU4bMoyQunxOna0Zjn4/pL5Kl4oqe9IUTCEtj7foitur5nFDhtGlKucZNY4lvabTFy9mwh2X5Sq5rKoDyzEcbYz3L0Wnb5XK7fap83lIRnBSt87HVvNGyqqiSy2aiq70bfA45HJd1p2ZoIxQQIPXi+S61KaAYcgYrZPX6VXjaFCGEZS/Lul3Jhd/oT7VuJ06Xz+qoBHSXHelvM5ydSzt3rdYKToWWVHsbdh564V9tjPdfE6u0luaNQzFSsHKzlDaYzPdfE7u8nYF0rwu0HVVxe5ytU1G3u+Deq/c0ZWYE01enfbWaPB5SEZwRnd97ug/FyENVLnl9tbrQSByTNvK3SrydSpgHKIUdbjluz0ZeU93LqvI6VNX9H0fS8GPpQAAIABJREFUuFLU15H6z+dwtOztSPyzd/BYOXW+ZkBzIUPB0TqVOjy6OZ44lpFjvvt7kdtteCu7NRcyFH7eoUq3I/5eD/qcub016p98pvlA+nECAOBjkOkcrbDzmeWFaMy//zSd9eMD2AGlKABTUIpad5I+/Ot331PUIZf7gm7eT5STkZWhVRowDBmhTlWmrEQzomWOQy7HKV1qHo8WMp2qjBcmSa+Lli8TDR65nF7dGHiusBHSXIdPxWnLMRxtjPe4p6ivU4YxqWavQ1faku5DGR+jpBXD0e+N15/ZWegljacRXNTsXCBRxo3VqyRW9iUXf11X5S6s0Uh8/1J/T/LXz3rP6fLFCzqzuxTdbzux1Z9L0d+dVCzuFF1FGb0Pp7+uKFqQRr7fc9WpkvqxxOuXHqr3zn3NRI9b8ipoY+a+7nY/VMDoUpWzUDeGk35P0v4cvFI0ubze+c/QgaWop0ETo3Xyxle8Rv4jhrduNHIrjEzHKmV8glp8Nqfl+LEcU+OZ6Pcmm3TeUarW2cQ+dfkO/znbcSwBAPhIZTpH+8I9eHCheXJIv/kpoI6XawqsbSgYFXgdVu/kgv7xwuEuvf/0h76sHx/ADihFAZiCUtS6k/ThX79zpWi4r0rFLp+6dhSTw7pRGLlPaKC9XO6Ue4wmBGfuqNIdK5n2XymaUg4ZY2o841RVV/aPYa4zb6VopJBKKUydV9WTpqxMGbMdJV7k8mhv9JLsiDRFW7xA3+l802TafSu63KHF2OXzV7viheX+24msWrzStqTZW6V7Xjof7qlUUXIRP96g0vgDl57u+aAxw+hRdcFeD6pK8x8Dkr5meSlqTKvlXPSfwaV2+ZyR97PzM3DIsUoah9h7XbzfIF9x9PL55Ad2pblvbKIUzexzBgDAxyqTOdrATGD/IvP7hzr5dFUrW0l/pGxuKri2qXc7/nLZ1kpwRZ6y3gOL0Y7Hy1k/RsDHjlIUgCkoRa07SR/+9bsvn59Wa6kzpXjx1xWpqLJD7eVOXWxOuvQmzT1F/XXFO1aHJa8AC7Rdit9TNNB2addDYShFrRnj/UrRNCse4zIrRSOFeaW6Z4KR7yWXZLtXip6p1/iB+737QUt9qnG7VdkZXcV8wHZmb5XKdalBN0v3unQ+cmuIdMVq7IFLKStFQwHNP1tUMN1xi6++3GulaGQVpfWlaHQszjXrfvzWAGm+f5ix2v05iN5j+Pq9meiD0ZK+N3tLl2Krc43E/u51LtjvcwYAwMcqkznaiebJPcvLz2oDerK2LW1tKrwhSdtanJnR19/368vS5+pbS/7LZUthY1va2tCTh4/12T6l6D83Pc76MQI+dpSiAExBKWrdSfrwr0990FK4ryr1MvbpZl10uVS0q/SIlCSxeyAaCj8fUK3HqfLWyENu0j19Pl7qLHWq0uVW5Z2ZyP0TuXzeojHe/56iE01enT5Tpa6ZyP0ln92r1tWGUb3KsBSNXJ5dF72P5oz6a7xypyvalrpU5XarvHlEyyFD4cCIWq5U6e7s7n3bVYoahsJj9Sp1enVzLHTwdpbadMXplHuvS+eX2uVzRlZAJ399+lZpfDV05J6iPt2NHht/vVenvU2Rlc5NXp2O3Tc09Fyd8ZWsu+8pGrnfaKycDHf65HZdVueCETlO1z2JVZqHKEXPXr+fdtXrjjEO9ei6q0CnCxLvL/n7hx6rpHFIFJ8eNYwEFDaCetZXo/PO2Gck8h9U9rqnaCafMwAAPlaZzNH+uvxB2uLyq/Y3Wt6SNt6+kbPipaa2pI3ll/qqeFb9b7fT/OWyran7E3LOvdOGtrU8N6uv9ihFv7kwmvVjBHzsKEUBmIJS1LqT9OFfn+7p89Fyo2Y4qXyZVWupY8f9FmOCo82Jy2kLiuRruB9/UrURGlNrWXHiKdy+nU8PD442R59sHnladfK9TGHWGGfy9HmnCj1X1fkkpExXikbGukino5+Dq3WVKk2+r+ceT59P+czEpZaihhHSeINXbrdPXQsHbWdJ7Zcce146P918Lv0xCfXouitWJiY/fb5AxSXV6ltIHLf40+edp+SNP03d2Pfp84Yxow5f4jj5qi4n7ud5QCka6KqKjFN0tfV+Y+yvK5Ir6VYXO0vTw4/Vzs9B5HjEnyDvq9N1T+JeoeHnXaqNjsfpojKVexx7PH1+/88ZAAAfq8PO0dbX1/XnZ4ZSSstPql9pcUsKv1rSt99361hnSBuSxnt79Q8zG3v+7bKxMKdjJ3r1rX9NYW1rcXJSn+xxX9H19fWsHyfgY0YpCsAUlKLWnaSzvQ9gjLNvSe2X9n7qPCwQCu0ooLt8jp23HwAAwOYyKUVTHrL0/TP1G9LGm1eRQvREt451RcqXP84HNLjfn06L89Ht9OrbSUMb2lT/7dR7jB539FOKAkdEKQrAFJSi1p2ks70PYIyzK6TlkTqVxp/CDuvNq/3i6fitNIKj9TrvdKumj1IaAJA/MilFP/2hb2dp2RWWtKme5qSvXfmTFg/xt8vixHjStqbVs66konQnSlHgaChFAZjiQ5eimcr2yfYoJ+ls7wMY42zqueqUq+Csanu4HcOHlHw7A/epYvlujaW9dQEAAHaVSSn6i7PDOwvLH+fl35A2Xi/pm/jXx1T9Ot19RJOytabqi0n3DfWvaUNb8nfdTylEf/7jAKUocESUogBM8SFL0XzCcbE/xhgAACD3ZFKK/sW54ZTS8quusMKSwovziYclFc/Lb+z1F9Gm/F3D+/98kr8sHaEUBY6IUhSAKShFrTtJZ3sfwBgDAADkm0xK0b+tTC1FEw9LksKvAvruZKwYnVZLYENrW7G/hLa19iasuubYNvr13cPYzy0l7km6y99Xj1KKAkdEKQrAFJSi1p2ks70PYIwBAADyTSZztNp7I2mLy2MnevX13Tda3pK0+U5D/Y/0s3jJ2a8vS0f15cnEa39WtaCh8LakbS3PzenrPQrRYye6dbFjPOvHCPjYUYoCMAWlqHUn6WzvAxhjAACAfJPJHO3p06f6+Y8DexaYn5TMqCWwoXeStLmpF4GQOh4uyNu3IG9fQB0vVvXCiNxv9N3aqlpaH+iTPbZ17ES3Pv2hTzMv/pj1YwR87ChFAZiCUtS6k3S29wGMMQAAQL7JZI726tUr/d/a1Ich7fbZhacqmQxpNry58/L59XeaffFKJU1+fXbANo6d6NY/VQ9x6TxgAkpRAKagFLXuJJ3tfQBjDAAAkG8ynaMNDAzsu1rULJ/+0Kfhh5NZPz6AHVCKAjAFpah1J+ls7wMYYwAAgHyT6RxtaWlJrjprC9FjJ7r1r3VDzB8Bk1CKAjAFpah1J+ls7wMYYwAAgHzzPnO04eFh/e7qkGWF6HcV9zU9PZ31YwPYBaUoAFNQilp3ks72PoAxBgAAyDfvM0dbXV1VT0+P/mfFA9ML0f9y4b4GHjzkXqKAiShFAZiCUtS6k3S29wGMMQAAQL553znamzdv1NLSot/6Bk0rRH/rG1TbvV4KUcBklKIATEEpat1JOtv7AMYYAAAg3xxljvbmzRv19PToxxs9R3r40qc/9Olfqvo0OjpKIQpYgFIUgCkoRa07SWd7H8AYAwAA5JujztFWV1c1Njamuro6/f5ab8Zl6B+uD6juZqump6cpRAGLUIoCMAWlqHUn6WzvAxhjAACAfGPWHG1paUk9PT2qq6vTyeq7+t/XBvWfS4b0hTtyef1xR79+/uOA/lPxff3WN6jy5nuqrr8pv9+vN2/eZP04AHZGKQrAFJSi1p2ks70PYIwBAADyjdlztFevXunx48fq7u5WQ0OD6urqVFlZqcrKStXV1ampqUl9fX2anp7W6upq1t8/kA8oRQGYglLUupN0tvcBjDEAAEC+sXKOtr6+nla23zOQbyhFAZiCUtS6k3S29wGMMQAAQL5hjgbYH6UoAFNQilp3ks72PoAxBgAAyDfM0QD7oxQFYApKUetO0tneBzDGAAAA+YY5GmB/lKIATEEpat1JOtv7AMYYAAAg3zBHA+yPUhSAKShFrTtJZ3sfwBgDAADkG+ZogP1RigIwBaWodSfpbO8DGGMAAIB8wxwNsD9KUQCmoBS17iSd7X0AYwwAAJBvmKMB9kcpCsAUlKLWnaSzvQ9gjAEAAPINczTA/ihFAZjCjFIUAAAAAADgQ6EUBXBkZpSiJDUcF/uHMSaEEEIIyb0wRyPE/qEUBWAKSlFrwnGxfxhjQgghhJDcC3M0QuwfSlEApqAUtSYcF/uHMSaEEEIIyb0wRyPE/qEUBWAKSlFrwnGxfxhjQgghhJDcC3M0QuwfSlEApqAUtSYcF/uHMSaEEEIIyb0wRyPE/qEUBWAKSlFrwnGxfxhjQgghhJDcC3M0QuwfSlEApqAUtSYcF/uHMSaEEEIIyb0wRyPE/qEUBWAKSlFrwnGxfxhjQgghhJDcC3M0QuwfSlEApqAUtSYcF/uHMSaEEEIIyb0wRyPE/qEUBWAKSlFrwnGxfxhjQgghhJDcC3M0QuwfSlEApqAUtSYcF/uHMSaEEEIIyb1YMUfrfraikx3P9VdlD/Ur7wMdd/TruKNfv/I+0P+49kh/aJlR97MV038vISR9KEUBmIJS1JpwXOwfxpgQQgghJPdi1hxtZW1D3r4F/cr7QMdOdB/KcUe/vH0Lpvx+QsjeoRQFYApKUWvCcbF/GGNCCCGEkNyLGXO07mcrGZWhu/3Z6ftqfvQnE94NISRdKEUBmIJS1JpwXOwfxpgQQgghJPdy1Dmat29Bxx39712IJjvZ8dykd0UISQ6lKABTfMhS9PPPP8/YxxoKM/uHMc7BTDWp1FGh3mzvByGEEEKylqPM0f6u/okpZWiyvyp7aOK7I4RIlKIATPKhS9FMkj+laLeqHA654pwqPH1O1+89k6Hn+qnUodKmqZSfGqsrlKu0RXOSjGf3dN3rktvhkKugSBVNI1qOvdB4pLbyIp12OORyulRS3qpJI7Gd/kpn0u92yOXw6FbqryO7kum/iB83eXYd5wIVn6vQnfG3Fu1hhvtW0Z35DxrP1H3tnIoLIu/pdNEFNfYuyjj4J63JjlJ0Src8DlW9x9tKSXeFXJ4mPTZhU4QQQgixNu9blnh6X5heiMb8oWXG3DdJSJ6HUhSAKShFrcn7lKKJ8uat5gdrVeooVtO4tNB6Xq7ieo3v+JlB1bqcqrj7WtKwbrhd8t1+qlVJq3MdqnS5VDMQqabG64vlLmnU+FtJb8d1s8Qpb31sa4a6fQ757rw+0vvNx7xXKZpcrBkrGrt1XkWuCvVm+fC/XykaUG+FW8UXWzS2Yijyua3TBWfkc5uVUIoSQggheZ/3KUtuTiybdsn8Xm5OLB+8I4SQQ4VSFIApKEWtydFKUWlHofP6rip2FU3GQJWKXFUaNCS96FXTtZ+UfGFOb0VsdWlkO5X3Emv3jHs+uUqaNRP/PU5Vc71xxjlyKSopMvaRlbmPmzxyXarSDU9B/HXLI02qKCqIrML88ZxuxFdhRsb1clWNzruckdXF5+v1IBDbrqHZe9cS3/PWaDD6vd4Kh875qnWl0ClXRYNueZJXr1aod6pJpY7zansR29aoGgqdquretf5zqkmljkvqCCR/0VBvhVNF1YPR//tM3de8KnTGVim3KLYw9nGTRy5fY3wVs9vl1Y2B2MYCetBULk+BI2X/Uwrc5CI09r+nmlSavCo3+vqUFdWtj6LHMzION1pix7NAnuiK6t4KVlETQgghH1MynaOtrG3ol54RSwvR2JPpCSHmhFIUgCkoRa3JkVeKdlao2Hlebc+lWNHkqRuNft/QYJVLRVUDaS5TNrQydVs+d4lapiSpV9XOs7r5KPnXJa96G1Sty6WzRZGiyO3yRi/bJwfFjJWij2+Xqch5WZ2vo993lqhh8KlevFyR8bxVZU63qjrntCpDL4fqdMEZK+UipWhR2W1NJ60Ajn0mjMFqFTtLdHP8rWQsaqCqWO7LdxVUtORzX1bHxLxeLL9N7Fu8aIzcsqGsNdqKjtfL66xQ7+4PxYGrJw0NVbvlLmmMrCR9+1Qdl90qquhWUEnvd2hRht5qvD7p+AxWq8jl071FQzIW1V3hju//oUpRJY5R4p+rcTUVO3WhcTyyonq8XqXxkjPyz2Dx5XZNv5WMxU5VupKKYFaKEkIIIR9NMp2jne2Zt7wQjXHcmbXoXROSX6EUBWAKSlFrcrR7ijrkcl/UrZHEErzIytBqDUmS0a2qdJcod1dEf/6UylqmdqyA27G6bUfBM6fe+hrd8a/IiJWxjlL9xIMyD8zR7ynqVGFxeXycIysn78UL6ZnmErnK7igY30KkDI+U42kuDR+tkyf6GemvTC7RtaMs7K1w6FxjckueWjTOtZTGf/fjJo/cFd0pRXn6la/J6VW1s1ANSbuh5y265CjT3dcHlJvj9fI6S1TbM6Hlt5LeLkeK4jT7evhS9K2W519qJf5GHunm2dj3U/85Say2FqUoIYQQ8hEl0znaF+7BgwvNk0P6zU8BdbxcU2BtQ8GowOuweicX9I8XDnfpPatFCTEnlKIATEEpak2OslLUGKxWccp9JkfVUBi5T2jw7mW5U+4xmsjqXKeq3LH7jR60UnR3XqjtfNIqQbJnzLl8ftf3k8q+dPf5THwtTSm6q/h07S7aHSVqmd5V9u31u+Ll5Qu1nU9z6bx0iKIwTSG/+3YBe5WbMvRyqEXXzp1WodOpQu81dT8z0u/roUvR6O0IiqOXz0dRihJCCCH2SiZztJH54P5F5vcPdfLpqla2kn5oc1PBtU2927Glba0EV+Qp6z2wGO2aCYoQcrRQigIwBaWoNTna5fPP1XbemVJcjdcXq6jqnu5edupSS9JSzjT3FB2vL44WR9NqKdl5T9HgnbLEPUXHftL1hl4tJDZGKXrIWF2K7rVSNHK/zoNXiu5eDRrLoUrR6OfA19SksnSXzkuR1Zz73lN0r5WikfuV7lduGisv45f2y1jRWL0n/pl971I0em/emp45raZ8n1KUEEIIsUsymaP9v9Yne5aXn9UG9GRtW9raVHhDkra1ODOjr7/v15elz9W3lrylLYWNbWlrQ08ePtZn+5Si/9L81OR3TEj+hVIUgCkoRa3JUR+0FLknZORek/E8b9Ell0tF0cuP43l9VxVOtyraI0+fNxaHdMPj1OXok3LSPX0+Xva8aNNlp0c3hhZlyNDLoVqVcvn8oWJ1Kapd9xRd8TcmPdk9UujF7oEZG9fi6kEZkoK9lSp2X9RP/hUZMrTib9G16k4tap9S9FK7kp+JGrxTJrfTmfbS+UiiT5+/3K7HO54+HysXd99TdE73Dnlv0Mhq6CoNLEa2O55UihrdFXK7fOoOSHo7p/u1nsgDonZtI/4wqvZoa/uiVWUOj5pit4oYrNMFZwalaGGtHnCzXUIIISTnk8kc7b9d8actLr9qf6PlLWnj7Rs5K15qakvaWH6pr4pn1f92O82WtjV1f0LOuXfa0LaW52b11R6l6K8v+s17s4TkaShFAZiCUtSaHP3p85HVot660aRCKrJ6L1YqJWd1vCVxWXBBkSqaRhIFl/FIbeXFiSeAV9zRbFK5k/yEcx60dPhYXooqs6fPny1r2uPp8w6dLkrcuzRdKaqpFpW5nHI5KxW/09XrO/I59rh0Pv5rnqn72jkVF6TeIzXx/X2ePr/n5fMBDdZfSHr6fIU6HsX2Y06dFZEn1rsKilRR7dO5tKWo9LjlvAqdDrkreyUZmmyNPdG+QJ6KetV4HPLdea0DS9HXvaotKojfgoAQQgghuZvDztG2t7f1i7PDKaXlJ9WvtLglhV8t6dvvu3WsM6QNSeO9vfqHmY09t7exMKdjJ3r1rX9NYW1rcXJSn+xxX9Ht7XTFKiHksKEUBWAKSlFrctSTNMn9ZHeM01w+b3Ze35Fvr0vnCSGEEEJyNJmUoikPWfr+mfoNaePNq0gheqJbx7oi2/vjfECD+/3ptBh7in2vvp00tKFN9d9OvccopSghRw+lKABTUIpaE0pR+8fWpWj0Pp5FVQOsGiaEEELIR5VMStHjjl1Pje8KS9pUT3PS1678SYuH2N7ixHjStqbVs66konQnSlFCjhZKUQCm+NClaKY+1lCK2j/2LUV7Ve106LSnRoOBg19NCCGEEJJLyaQU/aVnZGdh+eO8/BvSxuslfRP/+piqXx9QYm6tqfpiYjvf+Ne0oS35u+6nFKJfuAcpRQk5YihFAZjiQ5ai+RSOi/3DGBNCCCGE5F4yKUX/snQkpbT8qiussKTw4nziYUnF8/LvefnMpvxdw/v/fJJvLoxSihJyxFCKAjAFpag14bjYP4wxIYQQQkjuJZNS9O+qHqS5vD32sCQp/Cqg707GitFptQQ2tLYV34LW3oRV1xwrRPv13cPYzy0l7km6y/+qGaMUJeSIoRQFYApKUWvCcbF/GGNCCCGEkNxLJnO0xr6HaYvLYyd69fXdN1rekrT5TkP9j/SzeMnZry9LR/XlycRrf1a1oKHwtqRtLc/N6es9CtFjJ7p1uWvKsvdOSL6EUhSAKShFrQnHxf5hjAkhhBBCci+ZzNHm5uZSn0Cf5JOSGbUENvROkjY39SIQUsfDBXn7FuTtC6jjxapeGJFVn+/WVtXS+kCf7LGt2JPnXwReW/PGCcmjUIoCMAWlqDXhuNg/jDEhhBBCSO4lkzlaOBzWv9Wn3ld0t88uPFXJZEiz4c2dl8+vv9Psi1cqafLrswO2cexEt/659gGXzhNiQihFAZiCUtSacFzsH8aYEEIIIST3kukcbXh4eN/VomY57ujX2NS0Re+akPwKpSgAU1CKWhOOi/3DGBNCCCGE5F4ynaMFg0GdbuizvBT9t/oRvXv3zqJ3TUh+hVIUgCkoRa0Jx8X+YYwJIYQQQnIv7zNHGxsb2+NJ9Ob428phzc/PW/BuCcnPUIoCMAWlqDXhuNg/jDEhhBBCSO7lfeZom5ubGhwc1N9U+k0vRP/rpWENjT3iXqKEmBhKUQCmoBS1JhwX+4cxJoQQQgjJvbzvHG19fV3t7e363dUh0wrR310d0t3eQQpRQkwOpSgAU1CKWhOOi/3DGBNCCCGE5F6OMkdbX1/X4OCgChv7j/TwpeOOfv2fmkFNTExQiBJiQShFAZiCUtSacFzsH8aYEEIIIST3ctQ52ubmpiYnJ9XY2Kg/XB/IuAz917ohNba2a35+nkKUEItCKQrAFJSi1oTjYv8wxoQQQgghuRez5mjBYFCDg4NqbGxUQc09/VP1kP7i3LD+7PT9eAH6hXtQf35mSN9V3FfF7V7V3WzVxMSE1tfXTdkHQkj6UIoCMAWlqDXhuNg/jDEhhBBCSO7F7DlaOBzW7Oys+vv71dzcrMbGRtXU1KimpkaNjY1qaWnR0NCQ5ufntbm5aervJoSkD6UoAFNQiloTjov9wxgTQgghhORerJyjbW9vp0UI+bChFAVgCkpRa8JxsX8YY0IIIYSQ3AtzNELsH0pRAKagFLUmHBf7hzEmhBBCCMm9MEcjxP6hFAVgCkpRa8JxsX8YY0IIIYSQ3AtzNELsH0pRAKagFLUmHBf7hzEmhBBCCMm9MEcjxP6hFAVgCkpRa8JxsX8YY0IIIYSQ3AtzNELsH0pRAKagFLUmHBf7hzEmhBBCCMm9MEcjxP6hFAVgCkpRa8JxsX8YY0IIIYSQ3AtzNELsH0pRAKagFLUmHBf7hzEmhBBCCMm9MEcjxP6hFAVgCjNKUQAAAAAAgA+FUhTAkZlRihqGgV04LvbHGAMAAOQe5miA/VGKAjAFpah1J+ls7wMYYwAAgHzDHA2wP0pRAKagFLXuJJ3tfQBjDAAAkG+YowH2RykKwBSUotadpLO9D2CMAQAA8g1zNMD+KEUBmIJS1LqTdLb3AYwxAABAvmGOBtgfpSgAU1CKWneSzvY+gDEGAADIN8zRAPujFAVgCkpR607S2d4HMMYAAAD5hjkaYH+UogBMQSlq3Uk62/sAxhgAACDfMEcD7I9SFIApKEWtO0lnex/AGAMAAOQb5miA/VGKAjAFpah1J+ls7wMYYwAAgHzDHA2wP0pRAKagFLXuJJ3tfQBjDAAAkG+smKN1PF7Wf7TN6NcX/fqlZ0THHf067ujXLz0j+u9Xx/X7m0/U8Xg56+8dyBeUogBMQSlq3Uk62/sAxhgAACDfmDVHC6y81ZnuOf3SM6JjJ7oP5bijX2e657J+DAC7oxQFYApKUetO0tneBzDGAAAA+caMOVrH4+WMytDdvnAPqmHsj1k/FoBdUYoCMAWlqHUn6WzvAxhjAACAfHPUOdqZ7jkdd/S/dyGa7D/aZrJ+PAA7ohQFYIoPWYp+/vnnGcv2yfYoJ+ls7wMYY8MwZCz0qNZzSm6HQ5WdhsJjt+QrKpDL4dDpH8+p2Z8D+wgAAGCSo8zRflc7aUoZmuzXF/1ZPyaA3VCKAjDFhy5FM0n+lKKdqnQ45IpzqvB0iao7nihsTKvlnEOlDeMpPzdSUyjXuWZNG4bCTzpUHS2+XAVF8jXc12LstaExtZYV6bTDIZfzlLxltzQeSrPPY/UqjRZn2T5+H4NMJ9wTDR65PA2aSPd1X2fk/3f6kj4HkfE6U3JVnU9Ce2w3KP/tKyo95YyWnCWqvjOpYNJrBqpcKrp8R3MhQ4Yxrpseh0rrRrQcCmn5ybieLGX/WAIAAJjlfUvR4q7npheiMb+/+STrxwWwE0pRAKagFLXuJH3410dK0UQZGdSzvusqdRSpYdTQ7K1SuYrq5N/xM32qcTnla1+SYQyo1u3SlZZIGRacadNVl0vXeyJFmr+uSG5vvfxBQ0ZwVI1ep7x1ozv3ITSmRo9TbielqDVjnEkp6lNX7PvBGfVf96QZ/+jPNnnldperbTygsBHUov+2fG6nLt2ajr+my5dcqneq0uHRzfHsHz8AAAArvE8pWu9/adol83up97/M+rEB7IJSFIApKEWtO0kf/vV5dKnEAAAgAElEQVS7S1FDsRV9lZ2GjKV2+ZyRgjS+/Z5KFbkq1RcyZMzeU8PVFj1I2maiCIts52pHYqVhuOOyXN4mTcVfH9J4g1dnrjbphodS1Joxfs9S1DBkjDeodPfXDENGqFOVzkT5vfOzUaWB6NjvWHmazNcZ+X1J+xQeuyVfcWTFsfuUR7VdzxWOfm/xfkPisvuiMrWOhRL7f7FStWcL0r4/AACADynTOVpg5a1+cXbY0kI09mT6bB8bwC4oRQGYglLUupP04V+fZqXoHZ+KnaVqnTZkGCF1+Zw6WzMc/X5IfZUuFVX2xAurhJCWx1t0xe1V87ghw+hSlfOMGseSXpNShDXo/Omr6llKKmJz4Bjmug+1UvSuzy136S1N797mXmXpUpuuJK0G3XelaPJnYalLVW63fLcnFTRCWh6p13nnObVMGzKmb+mS063KjucKG0FN3Twvd3T16kSDRy6nVzf6JjU7F0jzmQQAAPhwMp2jFXY+s7wQjfn3n6Ytec9AvqEUBWAKSlHrTtKHf/3ue4o65HJf0M37C4ntxVf/GdEVgjtXjhqGkXQ/ylO61DweLafSXC69oxQdV7P3tKq6lrRjdWoOHMNc916l6H6rNneMYULxhQYNLaTZZs9VnU5Xiu4a80OXol1X5T5Tr/H4dpY03n1HwzOGppq8cl1qUyDN75ho8Mh1uYMyFAAA5IRM52hfuAcPLjRPDuk3PwXU8XJNgbUNBaMCr8PqnVzQP1443KX3n/7Ql/XjA9gBpSgAU1CKWneSPvzrd64UDfdVqdjlU9eOB+AM60Zh5FLpQHt5fJVeuu0FZ+6o0h273+j+K0Unmrw64+uMPpSJUtS6MX6flaIhDVS5VeTrTCojk5i8UnS6+dyel7+nL3Sdquratf8AAABZlskcbWAmsH+R+f1DnXy6qpWtpD9SNjcVXNvUux1/uWxrJbgiT1nvgcVox+PlrB8j4GNHKQrAFJSi1p2kD//63ZfPT6u11JnyxHl/XZGKKjvUXu7UxeakS2/S3FPUX1ccLaom1ezdeU/RQNul6D1Fu1TlPGDlIkwa4/e8fH76li4593gw0oH3FI38//dfKRrS8twzLQajK0X3WA1KKQoAAHJJJnO0E82Te5aXn9UG9GRtW9raVHhDkra1ODOjr7/v15elz9W3lvyXy5bCxra0taEnDx/rs31K0X9uepz1YwR87ChFAZiCUtS6k/ThX5/6oKVwX5WKneXqSF4tOt2siy6XihyX1J789aV2+Zyxe0EaCj8fUK3HqfLWWRlG+qfP7y5cI1gpat0Yv++DliKrRd3l7WlXi+58+nxIy+MZPn0+zT1FK+/MKGgYCo7W63xB9N604006X3BGNfei35u5p9orDfK/ohQFAAC5JZM52l+XP0hbXH7V/kbLW9LG2zdyVrzU1Ja0sfxSXxXPqv/tdpq/XLY1dX9Czrl32tC2ludm9dUepeg3F0azfoyAjx2lKABTUIpad5I+/OvTPX0+slrUWzOctDpvVq2ljrQFWXC0Of7UcFdBkXwN96OXxBsyQmNqLStWodMhl/OUvL42PQml2w9KUevG+AhPn5++pUvOIt0YDqXZblD+21dUesoZeSr8jyWqvhMpx2OvOXQpaux8+vzpH0tU25O4r23y0+fdpzyq7nii8O79BwAAyLLDztHW19f152eGUkrLT6pfaXFLCr9a0rffd+tYZ0gbksZ7e/UPMxt7/u2ysTCnYyd69a1/TWFta3FyUp/scV/R9fX1rB8n4GNGKQrAFJSi1p2ks70PYIwBAADyTSalaMpDlr5/pn5D2njzKlKInujWsa5I+fLH+YAG9/vTaXE+up1efTtpaEOb6r+deo/R445+SlHgiChFAZiCUtS6k3S29wGMMQAAQL7JpBT99Ie+naVlV1jSpnqak7525U9aPMTfLosT40nbmlbPupKK0p0oRYGjoRQFYIoPXYpmKtsn26OcpLO9D2CMAQAA8k0mpegvzg7vLCx/nJd/Q9p4vaRv4l8fU/XrdPcRTcrWmqovJt031L+mDW3J33U/pRD9+Y8DlKLAEVGKAjDFhyxF8wnHxf4YYwAAgNyTSSn6F+eGU0rLr7rCCksKL84nHpZUPC+/sddfRJvydw3v//NJ/rJ0hFIUOCJKUQCmoBS17iSd7X0AYwwAAJBvMilF/7YytRRNPCxJCr8K6LuTsWJ0Wi2BDa1txf4S2tbam7DqmmPb6Nd3D2M/t5S4J+kuf189SikKHBGlKABTUIpad5LO9j6AMQYAAMg3mczRau+NpC0uj53o1dd332h5S9LmOw31P9LP4iVnv74sHdWXJxOv/VnVgobC25K2tTw3p6/3KESPnejWxY7xrB8j4GNHKQrAFJSi1p2ks70PYIwBAADyTSZztKdPn+rnPw7sWWB+UjKjlsCG3knS5qZeBELqeLggb9+CvH0BdbxY1Qsjcr/Rd2uraml9oE/22NaxE9369Ic+zbz4Y9aPEfCxoxQFYApKUetO0tneBzDGAAAA+SaTOdqrV6/0f2tTH4a022cXnqpkMqTZ8ObOy+fX32n2xSuVNPn12QHbOHaiW/9UPcSl84AJKEUBmIJS1LqTdLb3AYwxAABAvsl0jjYwMLDvalGzfPpDn4YfTmb9+AB2QCkKwBSUotadpLO9D2CMAQAA8k2mc7SlpSW56qwtRI+d6Na/1g0xfwRMQikKwBSUotadpLO9D2CMAQAA8s37zNGGh4f1u6tDlhWi31Xc1/T0dNaPDWAXlKIATEEpat1JOtv7AMYYAAAg37zPHG11dVU9PT36nxUPTC9E/8uF+xp48JB7iQImohQFYApKUetO0tneBzDGAAAA+eZ952hv3rxRS0uLfusbNK0Q/a1vUG33eilEAZNRigIwBaWodSfpbO8DGGMAAIB8c5Q52ps3b9TT06Mfb/Qc6eFLn/7Qp3+p6tPo6CiFKGABSlEApqAUte4kne19AGMMAACQb446R1tdXdXY2Jjq6ur0+2u9GZehf7g+oLqbrZqenqYQBSxCKQrAFJSi1p2ks70PYIwBAADyjVlztKWlJfX09Kiurk4nq+/qf18b1H8uGdIX7sjl9ccd/fr5jwP6T8X39VvfoMqb76m6/qb8fr/evHmT9eMA2BmlKABTUIpad5LO9j6AMQYAAMg3Zs/RXr16pcePH6u7u1sNDQ2qq6tTZWWlKisrVVdXp6amJvX19Wl6elqrq6tZf/9APqAUBWAKSlHrTtLZ3gcwxgAAAPnGyjna+vp6Wtl+z0C+oRQFYApKUetO0tneBzDGAAAA+YY5GmB/lKIATEEpat1JOtv7AMYYAAAg3zBHA+yPUhSAKShFrTtJZ3sfwBgDAADkG+ZogP1RigIwBaWodSfpbO8DGGMAAIB8wxwNsD9KUQCmoBS17iSd7X0AYwwAAJBvmKMB9kcpCsAUlKLWnaSzvQ9gjAEAAPINczTA/ihFAZiCUtS6k3S29wGMMQAAQL5hjgbYH6UoAFNQilp3ks72PoAxBgAAyDfM0QD7oxQFYAozSlEAAAAAAIAPhVIUwJGZUYqS1HBc7B/GmBBCCCEk98IcjRD7h1IUgCkoRa0Jx8X+YYwJIYQQQnIvzNEIsX8oRQGYglLUmnBc7B/GmBBCCCEk98IcjRD7h1IUgCkoRa0Jx8X+YYwJIYQQQnIvzNEIsX8oRQGYglLUmnBc7B/GmBBCCCEk98IcjRD7h1IUgCkoRa0Jx8X+YYwJIYQQQnIvzNEIsX8oRQGYglLUmnBc7B/GmBBCCCEk98IcjRD7h1IUgCkoRa0Jx8X+YYwJIYQQQnIvzNEIsX8oRQGYglLUmnBc7B/GmBBCCCEk98IcjRD7h1IUgCkoRa0Jx8X+YYwJIYQQQnIvzNEIsX8oRQGYglLUmnBc7B/GmBBCCCEk92LFHK372YpOdjzXX5U91K+8D3Tc0a/jjn79yvtA/+PaI/2hZUbdz1ZM/72EkPShFAVgCkpRa8JxsX8YY0IIIYSQ3ItZc7SVtQ15+xb0K+8DHTvRfSjHHf3y9i2Y8vsJIXuHUhSAKShFrQnHxf5hjAkhhBBCci9mzNG6n61kVIbu9men76v50Z9MeDeEkHShFAVgCkpRa8JxsX8YY0IIIYSQ3MtR52jevgUdd/S/dyGa7GTHc5PeFSEkOZSiAEzxIUvRzz//PGMfayjM7J/cGGNDL8ceaPpttvfjCAkM6IbXJbfDoapuyXjUqoqiArkcDp3+sVQtE9neQUIIIYR8TDnKHO3v6p+YUoYm+6uyhya+O0KIRCkKwCQfuhTNJPlTinaryuGQK86pwtPndP3eMxl6rp9KHSptmkr5qbG6QrlKWzQnyXh2T9ejxZKroEgVTSNajr3QeKS28iKddjjkcrpUUt6qSSP2zYAeNJXLUxD9vd5r6n5mpPwukprM/0UcOdYlLme08Dun651PtXqkvXighkKnrrT/8UhbkaTeCodcFd1pvx7//HVXJH1OI5+ns+f2+cwYi+qvv5D4fBWX69bQopJfPVTtUpGvUy8NSZrSLY9DpfV+rRiGVp5Nafb1kd8aIYQQQvIo71uWeHpfmF6IxvyhZcbcN0lInodSFIApKEWtyfuUolXxPuqt5gdrVeooVtO4tNB6Xq7ieo3v+JlB1bqcqrj7WtKwbrhd8t2OFGyrcx2qdLlUMxCpnsbri+UuadT4W0lvx3WzxClvfWRrC20X5fbUamTRkIwVjdV74kUr2T+Z/ot4rvW83J5a3Z+LLOtcfdquCndsDLOfw5eiFeqNffPtnO7XetJ8PiXptfor3XKX1EXes7Gi2cE6XXC6VTtopN++ulXl8OhW6n8DIIQQQgg5VN6nLLk5sWzaJfN7uTmxfPCOEEIOFUpRAKagFLUmRytFpdiKuapuSa/vqsIZKUhjMQaqVOSq0qAh6UWvmq79pOQLcxJFU2Q7lfcSJZRxzydXSbNmJD386Zqael8k/domlSaXXmTPZPov4t4Khzx1ozu+9rjlgjw1/ZH/ExjRrdiK3oIiVbQ+iqyonGpSqcOnm63RFb1Ol87XDERXAid9TiTJeKbua14VOmOrglsiZbgUKTTP+lRbVih3mjF+r1I0vn9pPjNTTSp1lOqnXbfSmmsplet8qxai+75j5Wmyiu7I7/M06XH0Z5cHanTxx+il9UXl+in+5gzN3rum8y5ndMVzjQYD0WPc5JHrUpVueAp2bIsQQggh9kymc7SVtQ390jNiaSEaezI9IcScUIoCMAWlqDU58krRzgoVO8+r7bkkGeqtcCYVaoYGq1wqqhpQ6kXLhlambsvnLlHLlCT1qtp5VjcfJf+6ivTlUHTVX3Flr4IZ7H2+JtN/EQd7K1XsLNSV+h49Wt59E9DnajvvVHHFPb00pNWnLSqPFeFTTSp1OHWhbijyvfF6lcZXUyaXooaGqt1ylzRqbMWQ3j5Vx2W3iiq6I+PZXSGXw62K9gm9mF9OuWz/fVeK3qtwy32+NXV18V6fs9E6eZK2se9K0eRtTDXrQkGJGoYWZcT+GYn+hwFjsFrFzhLdHH8rGYsaqCqW+/JdBRUtRZ0lahh8qhcvV9L8M0MIIYQQOyXTOdrZnnnLC9EYx51Zi941IfkVSlEApqAUtSZHu6eoQy73Rd0aCcRfEVkZWq0hSTK6VbVr5WhkM7H7PZ5SWctUtPxJczlySlmVtGKv+JoGFjN9t/mZ9/kX8fJ4u25ciKwG3XFP0elmXXCUKflK+nhZmLISM7kITf7fvap2FqoheTHq8xZdim23u0Kus42a3GPfeiv2XrW55z1FHQ4VX2zSg0Dq9p63lKYvRXe9n8OWojPNJXL57iWVmnMa7ezT1Gupv9K5cxVu0u943OTZ9XOEEEIIsXMynaN94R48uNA8OaTf/BRQx8s1BdY2FIwKvA6rd3JB/3jhcJfes1qUEHNCKQrAFJSi1uQoK0WNwWoVuyrUu+NWk6NqKIzcJzR497Lcae/hGMnqXKeq4veqzGClqLGiscaSfbdNEjnSv4iNFT3uqddlt1Nlrc+jJV5qGemu7M2gFE13P86kr+017tFkvlI0sjI1vhJ1d0xeKTpwrSDt/sX3PeX4lahlOlqK7vFzhBBCCLFfMpmjjcwH9y8yv3+ok09XtbKV9EObmwquberdji1tayW4Ik9Z74HFaNcM12QRctRQigIwBaWoNTna5fORS6l3P3F+vL5YRVX3dPeyU5dakm7UmOaeouP1xdEiaFotJTvvKRq8U7b3PUXfduoqD7o5VDIb40HVFxfqxq7FAZONZyPjNN2sCw6futMtZzzyStHzanshC0pRSc9bVebc4/Ny4D1F02w/o5Wib7U8/1IrRmSl6LnG5OY/EUpRQgghJL+SyRzt/7U+2bO8/Kw2oCdr29LWpsIbkrStxZkZff19v74sfa6+teQtbSlsbEtbG3ry8LE+26cU/Zfmpya/Y0LyL5SiAExBKWpNjvqgpcg9Ei+rM3m16PMWXXK5VLTrMuvIg5jcqmiPXIptLA7phsepy22RsjPd0+djJVTke3WRp8/rraZvl6nIXaOR93vbeZXMxjh2v8+6xNPn5wbVUOKUt35c0pRaSgpUUt2j+beS3s6pt6ZCzeOhDErR3fcUjd7vM3pvTUtK0djvjP2OHdn19Hm91XymT59Pc0/Rm/4VGTL08l6Fit2V6n8dvV+r+6J+in5vxd+ia9WdWhSlKCGEEJJvyWSO9t+u+NMWl1+1v9HylrTx9o2cFS81tSVtLL/UV8Wz6n+7nWZL25q6PyHn3DttaFvLc7P6ao9S9NcX/ea9WULyNJSiAExBKWpNjv70+chqUW/daNLKuBdqO+9IW0Ctjreootgld+zJ5U0j0aeTSzIeqa28OPFE8oo7mo1t1FhUf805FRc4ok/tvqbuZ9x98TDJ+F/ExqJGmspV4nJGLo13Fau85l5iLJKfPu906fy16PcOXYrq4KfPm16KKrpatFgNo2k+N8ai+usvyBP7fBWX69bQ4o77ex66FFXy0+cj22p7FP8gJz19PvJk+tg9eSlFCSGEkPzKYedo29vb+sXZ4ZTS8pPqV1rcksKvlvTt99061hnShqTx3l79w8zGntvbWJjTsRO9+ta/prC2tTg5qU/2uK/o9na6YpUQcthQigIwBaWoNTnqSZrkfhhjQgghhJDcSyalaMpDlr5/pn5D2njzKlKInujWsa7I9v44H9Dgfn86LcaeYt+rbycNbWhT/bdT7zFKKUrI0UMpCsAUlKLWhMLM/mGMCSGEEEJyL5mUoscdu54a3xWWtKme5qSvXfmTFg+xvcWJ8aRtTatnXUlF6U6UooQcLZSiAEzxoUvRTH2soTCzfxhjQgghhJDcSyal6C89IzsLyx/n5d+QNl4v6Zv418dU/fqAEnNrTdUXE9v5xr+mDW3J33U/pRD9wj1IKUrIEUMpCsAUH7IUzadwXOwfxpgQQgghJPeSSSn6l6UjKaXlV11hhSWFF+cTD0sqnpd/z9vub8rfNbz/zyf55sIopSghRwylKABTUIpaE46L/cMYE0IIIYTkXjIpRf+u6kGay9tjD0uSwq8C+u5krBidVktgQ2tb8S1o7U1Ydc2xQrRf3z2M/dxS4p6ku/yvmjFKUUKOGEpRAKagFLUmHBf7hzEmhBBCCMm9ZDJHa+x7mLa4PHaiV1/ffaPlLUmb7zTU/0g/i5ec/fqydFRfnky89mdVCxoKb0va1vLcnL7eoxA9dqJbl7umLHvvhORLKEUBmIJS1JpwXOwfxpgQQgghJPeSyRxtbm4u9Qn0ST4pmVFLYEPvJGlzUy8CIXU8XJC3b0HevoA6XqzqhRFZ9flubVUtrQ/0yR7bij15/kXgtTVvnJA8CqUoAFNQiloTjov9wxgTQgghhOReMpmjhcNh/Vt96n1Fd/vswlOVTIY0G97cefn8+jvNvnilkia/PjtgG8dOdOufax9w6TwhJoRSFIApKEWtCcfF/mGMCSGEEEJyL5nO0YaHh/ddLWqW445+jU1NW/SuCcmvUIoCMAWlqDXhuNg/jDEhhBBCSO4l0zlaMBjU6YY+y0vRf6sf0bt37yx614TkVyhFAZiCUtSacFzsH8aYEEIIIST38j5ztLGxsT2eRG+Ov60c1vz8vAXvlpD8DKUoAFNQiloTjov9wxgTQgghhORe3meOtrm5qcHBQf1Npd/0QvS/XhrW0Ngj7iVKiImhFAVgCkpRa8JxsX8YY0IIIYSQ3Mv7ztHW19fV3t6u310dMq0Q/d3VId3tHaQQJcTkUIoCMAWlqDXhuNg/jDEhhBBCSO7lKHO09fV1DQ4OqrCx/0gPXzru6Nf/qRnUxMQEhSghFoRSFIApKEWtCcfF/mGMCSGEEEJyL0edo21ubmpyclKNjY36w/WBjMvQf60bUmNru+bn5ylECbEolKIATEEpak04LvYPY0wIIYQQknsxa44WDAY1ODioxsZGFdTc0z9VD+kvzg3rz07fjxegX7gH9ednhvRdxX1V3O5V3c1WTUxMaH193ZR9IISkD6UoAFNQiloTjov9wxgTQgghhORezJ6jhcNhzc7Oqr+/X83NzWpsbFRNTY1qamrU2NiolpYWDQ0NaX5+Xpubm6b+bkJI+lCKAjAFpag14bjYP4wxIYQQQkjuxco52vb2dlqEkA8bSlEApqAUtSYcF/uHMSaEEEIIyb0wRyPE/qEUBWAKSlFrwnGxfxhjQgghhJDcC3M0QuwfSlEApqAUtSYcF/uHMSaEEEIIyb0wRyPE/qEUBWAKSlFrwnGxfxhjQgghhJDcC3M0QuwfSlEApqAUtSYcF/uHMSaEEEIIyb0wRyPE/qEUBWAKSlFrwnGxfxhjQgghhJDcC3M0QuwfSlEApqAUtSYcF/uHMSaEEEIIyb0wRyPE/qEUBWAKSlFrwnGxfxhjQgghhJDcC3M0QuwfSlEApjCjFAUAAAAAAPhQKEUBHJkZpahhGNiF42J/jDEAAEDuYY4G2B+lKABTUIpad5LO9j6AMQYAAMg3zNEA+6MUBWAKSlHrTtLZ3gcwxgAAAPmGORpgf5SiAExBKWrdSTrb+wDGGAAAIN8wRwPsj1IUgCkoRa07SWd7H8AYAwAA5BvmaID9UYoCMAWlqHUn6WzvAxhjAACAfMMcDbA/SlEApqAUte4kne19AGMMAACQb5ijAfZHKQrAFJSi1p2ks70PYIwBAADyDXM0wP4oRQGYglLUupN0tvcBjDEAAEC+YY4G2B+lKABTUIpad5LO9j6AMQYAAMg3zNEA+6MUBWAKSlHrTtLZ3gcwxgAAAPnGijlax+Nl/UfbjH590a9fekZ03NGv445+/dIzov9+dVy/v/lEHY+Xs/7egXxBKQrAFJSi1p2ks70PYIwBAADyjVlztMDKW53pntMvPSM6dqL7UI47+nWmey7rxwCwO0pRAKagFLXuJJ3tfQBjDAAAkG/MmKN1PF7OqAzd7Qv3oBrG/pj1YwHYFaUoAFNQilp3ks72PoAxBgAAyDdHnaOd6Z7TcUf/exeiyf6jbSbrxwOwI0pRAKb4kKXo559/nrFsn2yPcpLO9j7g4xnj8PMRDU8Gs/6eAAAAPnZHmaP9rnbSlDI02a8v+rN+TAC7oRQFYIoPXYpmkvwpRTtV6XDIFedU4ekSVXc8UdiYVss5h0obxlN+bqSmUK5zzZo2DIWfdKjac0puh0OugiL5Gu5rMfba0Jhay4p02uGQy3lK3rJbGg/FtrOgoYYyeQqiv7e4TK1joawfv49BphPuiQaPXJ4GTaT53nDNabkv/qQXOfC+AAAAPmbvW4oWdz03vRCN+f3NJ1k/LoCdUIoCMAWlqHUn6cO/PlKKVnbG/n9Qz/quq9RRpIZRQ7O3SuUqqpN/x8/0qcbllK99SYYxoFq3S1daJhU0DAVn2nTV5dL1nki56a8rkttbL3/QkBEcVaPXKW/dqAzD0PStUrk91zX4PCQjFNCDeq/c7mrdz4FjmOvMLEUBAABgjvcpRev9L027ZH4v9f6XWT82gF1QigIwBaWodSfpw79+dylqyDDGddMT/dpSu3zOSEEa335PpYpcleoLGTJm76nhaoseJG2zyxdbXRrZztWOxOrPcMdlubxNmjIM9VYX6vKtycTvHW9QqcOnrhw4hrnOzFJ0osEjl68z8b8v18dX97pPeVTbsxB/7eL9BvmKCuRyOHS6KLGyd6LBI9fF67qZ/HNdI+q86lGhM7qC+NaYwmm2s/N3dKrS4VFtc7VKTznlchTIs2N1MQAAQO7KdI4WWHmrX5wdtrQQjT2ZPtvHBrALSlEApqAUte4kffjXp1kpesenYmepWqcNGUZIXT6nztYMR78fUl+lS0WVPfGCKyGk5fEWXXF71TxuyDC6VOU8o8axpNd0+vYs5xbbLul06S1N58AxzHWWlqJOr24MPFfYCMpfl/Rz07d0yelWZUfke1M3z8sdXUU80eCRy3VJtyeDMmI/53DpatuMgkZIywPX5XVcUvuSES3aY9sJae7OZRU5feoKJT6PxeW3NRU0FH5+R1ddTlV2clsFAACQ+zKdoxV2PrO8EI3595+ms358ADugFAVgCkpR607Sh3/97nuKOuRyX9DN+4nVgZGVoVUaMAwZoU5V7lo5ahhGpOx0OORynNKl5vFoYRpZ9XdzfNfr0pRz4bEGnS/w6ib3FLVgjDMsRaP/2zCMHat3p5q8cl1qU2DHZycyvik/N1avkh2rfpM+C6GA5p8tKhj7XqhDV+Ofk9TPTGLlcfaPOwAAwH4ynaN94R48uNA8OaTf/BRQx8s1BdY2FIwKvA6rd3JB/3jhcJfef/pDX9aPD2AHlKIATEEpat1J+vCv37lSNNxXpWKXT11Lya8Z1o3CyH1CA+3l8dWB6bYXnLmjSnfsfqOHWykaHrul8tOnVdW5kMF+57dslKITDZ6d5Xn0wVxVXfv/XOJzFis7Q4FVESQAACAASURBVHrScVUXfixI2g6lKAAA+PhlMkcbmAnsX2R+/1Ann65qZSvpj5TNTQXXNvVux18u21oJrshT1ntgMdrxeDnrxwj42FGKAjAFpah1J+nDv3735fPTai11ppRQ/roiFVV2qL3cqYvNSZfepLmnqL+uOFqQTarZu/OeooG2S/F7ihqGofDzDlW63aqkELVwjE1cKXq5I81tEzIsRUfr5HWe163xQJoVxZSiAADg45XJHO1E8+Se5eVntQE9WduWtjYV3pCkbS3OzOjr7/v1Zelz9a0l/+WypbCxLW1t6MnDx/psn1L0n5seZ/0YAR87SlEApqAUte4kffjXpz5oKdxXpWJnuTqSV4tON+uiy6Wi2H0hY1+P3h/Sdzvy9Pnw8wHVepwqb52VYaR/+ny84FropBD9IGNsTilqjDfpfMEZ1dybUdAwFJy5p9orDfK/yrAU7atSkeuy7swEZYQCmrhdrmJKUQAAYAOZzNH+uvxB2uLyq/Y3Wt6SNt6+kbPipaa2pI3ll/qqeFb9b7fT/OWyran7E3LOvdOGtrU8N6uv9ihFv7kwmvVjBHzsKEUBmIJS1LqT9OFfn+7p85HVot6a4aRVgbNqLXXIXd6edE/JiOBos3zFp+R2RJ8y3nBfi7Hvh8bUWlYceQK585S8vjY9iT5JPP3l2BRg5o/xXsc69X6gB5Wbu58aX93xROFD/NzOsnNBfdWe+GfiUl2NrjgLdWN49+siKEUBAMDH4rBztPX1df35maGU0vKT6lda3JLCr5b07ffdOtYZ0oak8d5e/cPMxp5/u2wszOnYiV59619TWNtanJzUJ3vcV3R9fT3rxwn4mFGKAjAFpah1J+ls7wMYYwAAgHyTSSma8pCl75+p35A23ryKFKInunWsK1K+/HE+oMH9/nRanI9up1ffThra0Kb6b6feY/S4o59SFDgiSlEApqAUte4kne19AGMMAACQbzIpRT/9oW9nadkVlrSpnuakr135kxYP8bfL4sR40ram1bOupKJ0J0pR4GgoRQGY4kOXopnK9sn2KCfpbO8DGGMAAIB8k0kp+ouzwzsLyx/n5d+QNl4v6Zv418dU/TrdfUSTsrWm6otJ9w31r2lDW/J33U8pRH/+4wClKHBElKIATPEhS9F8wnGxP8YYAAAg92RSiv7FueGU0vKrrrDCksKL84mHJRXPy2/s9RfRpvxdw/v/fJK/LB2hFAWOiFIUgCkoRa07SWd7H8AYAwAA5JtMStG/rUwtRRMPS5LCrwL67mSsGJ1WS2BDa1uxv4S2tfYmrLrm2Db69d3D2M8tJe5JusvfV49SigJHRCkKwBSUotadpLO9D2CMAQAA8k0mc7TaeyNpi8tjJ3r19d03Wt6StPlOQ/2P9LN4ydmvL0tH9eXJxGt/VrWgofC2pG0tz83p6z0K0WMnunWxYzzrxwj42FGKAjAFpah1J+ls7wMYYwAAgHyTyRzt6dOn+vmPA3sWmJ+UzKglsKF3krS5qReBkDoeLsjbtyBvX0AdL1b1wojcb/Td2qr+P3vn9tNWluf7fySP9VJRvZVaXfNQqoeZ7q6nmVG3RhodHR3paB5OHY26ejRHZy7S9KjPTEanzpRjyjGXBBNyIzFQEOJwCYGqpAjhYiBAgJAiFwiBQAroBLAD7ED4ngfb+ArBsHbsbH8+0keqxvb28vqZ1Ytv1l6rrf2uPtjlWkeOdevDr4OaevZTzvsI8X2XUBQRjUgoat8gnes2IDVGRERELDSzmaO9ePFC/3Yl/TCkVD86+1gVEyFNh7eSb5/feK3pZy9U0TKqj95yjSPHuvXP9YPcOo9oQEJRRDQioah9g3Su24DUGBEREbHQzHaO1t/fv+dqUVN++HVQQ/cmct4/iE6QUBQRjUgoat8gnes2IDVGRERELDSznaMtLCzIE7A3ED1yrFv/Hhhk/ohoSEJRRDQioah9g3Su24DUGBEREbHQPMgcbWhoSL+rGbQtEP2y+o4mJydz3jeITpFQFBGNSChq3yCd6zYgNUZEREQsNA8yR1tbW1NPT4/+R/Vd44HoX5+9o/6799hLFNGghKKIaERCUfsG6Vy3AakxIiIiYqF50Dna6uqq2tra9Fv/gLFA9Lf+Ad243UsgimhYQlFENCKhqH2DdK7bgNQYERERsdA8zBxtdXVVPT09OnG151CHL334dVD/WhfUyMgIgSiiDRKKIqIRCUXtG6Rz3QakxoiIiIiF5mHnaGtraxobG1MgENDvv+3NOgz9w+V+Ba61a3JykkAU0SYJRRHRiISi9g3SuW4DUmNERETEQtPUHG1hYUE9PT0KBAI6Xn9L//jtgP68YlCfeCO31x919ennJ/r1p2V39Fv/gKpab6u+8ZpGR0e1urqa835AdLKEoohoREJR+wbpXLcBqTEiIiJioWl6jvbixQs9fPhQ3d3dampqUiAQUG1trWpraxUIBNTS0qJgMKjJyUmtra3l/PMjFoKEoohoREJR+wbpXLcBqTEiIiJioWnnHG1jYyOjuf7MiIUmoSgiGpFQ1L5BOtdtQGqMiIiIWGgyR0N0voSiiGhEQlH7BulctwGpMSIiImKhyRwN0fkSiiKiEQlF7Rukc90GpMaIiIiIhSZzNETnSyiKiEYkFLVvkM51G5AaIyIiIhaazNEQnS+hKCIakVDUvkE6121AaoyIiIhYaDJHQ3S+hKKIaERCUfsG6Vy3AakxIiIiYqHJHA3R+RKKIqIRCUXtG6Rz3QakxoiIiIiFJnM0ROdLKIqIRiQUtW+QznUbkBojIiIiFprM0RCdL6EoIhrRRCiKiIiIiIiIiPiuJBRFxENrIhSFdOgX50ONAQAAAPIP5mgAzodQFBGNSChqD/SL86HGAAAAAPkHczQA50MoiohGJBS1B/rF+VBjAAAAgPyDORqA8yEURUQjEoraA/3ifKgxAAAAQP7BHA3A+RCKIqIRCUXtgX5xPtQYAAAAIP9gjgbgfAhFEdGIhKL2QL84H2oMAAAAkH8wRwNwPoSiiGhEQlF7oF+cDzUGAAAAyD+YowE4H0JRRDQioag90C/OhxoDAAAA5B/M0QCcD6EoIhqRUNQe6BfnQ40BAAAA8g/maADOh1AUEY1IKGoP9IvzocYAAAAA+QdzNADnQyiKiEYkFLUH+sX5UGMAAACA/MOOOVr3kxUd73iqv7pwT7/y3dVRV5+Ouvr0K99d/c23P+oPbVPqfrJi/H0BIDOEoohoREJRe6BfnA81BgAAAMg/TM3RVtY35QvO6Ve+uzpyrHtfHnX1yRecM/L+ALA7hKKIaERCUXugX5wPNQYAAADIP0zM0bqfrGQVhqb6J8V31PrjHw18GgDIBKEoIhqRUNQe6BfnQ40BAAAA8o/DztF8wTkddfUdOBBN9HjHU0OfCgASIRRFRCO+y1D0448/ztr3FQIz52O0xg9aVOmqVq+5K2Zk7fFd3Zu3jD0PAAAAIN84zBzt7xsfGQlDE/2rC/cMfjoAkAhFEdGQ7zoUzYbCCUW7VedyybOjWyXFp3X59hNZeqrvK12qbHmQ9qqxQIk8lW2akWQ9ua3LPo+8Lpc8RaWqbhnWUuyJ1o+6UVWqYpdLHrdHFVXtmtjJu15p6fFddbV8q6oyj+q7D/WxC4ps/4/4YUt5Qo3j1nXLUCjarTpXua6nf1Wi/KSOC26dCtx9y3X2+zwAAACA/OOgYUl57zPjgWjMP7RNmf2QAAUOoSgiGpFQ1B4OEorW7QSSrzQ7cEWVrjK1jEtz7WfkKWvUeNJrBnTF41b1rZeShnTV65H/u8dak7Q206Faj0cN/ZHkc7yxTN6KZo2/kvRqXNcq3PI1Rq/WXauSsrO63NKi2pLENsDbOFAoWt6ih5kefCehKAAAAIDzOUhYcu3+krFb5nfz2v2ltzcEAPYFoSgiGpFQ1B4OF4pK0gNdL4/+7OUtVbsjAWkMq79OpZ46DViSnvWq5dvvlXhjTm91bHVp5Dq1t+O3Qlu3/fJUtGoqqQ0J7wf7ws5QNHHlr9fj09X+xZ2nLvU36NyJInlcLhWXVun78VdSd3XS6tPKlgeRn53y68qFEnmj145/LyRpUQMNp1VW5JLHVaTyqrZIcJ76vMVhXU9YaXymoX9nFXJvtUuVV9p0NdrW4tIq3fiR2+4BAAAgd2Q7R1tZ39Qvy4dtDURjJ9MDgBkIRRHRiISi9nDolaKd1Spzn9GNp5JkqbfarfLASPRxSwN1HpXW9Ss9frK08uA7+b0VansgSb2qd5/StR8T3646QzhHKJottoWi1oCueN062zyuNVl6HqyTz31RnS8lPWjV2aIKNQ3Oy4p9T2LheOpK0e5qeVxeVd+8r2ezS1pTctj5sLVCxRUBDc9b0qsZ3a727nyn4s97qc6LbpVV39ZzS7LmO1XrcauuO/LN6612yeO9qI7HryRrXrf9HnmruzN8LwEAAADeDdnO0U71zNoeiMZ0/TBt06cGKCwIRRHRiISi9nC4PUVd8njP6fpwfHVgZGVovQYlyepWXcrK0chlYqsFv9GFtgfRYCrDLdWEokYwsqdorA6JoWhvrbwlAY3tvDJem6nWCnn8txNCxxmNdAb14KWUMRQ91ayJhDbEw85JtVUkryDWzF11BSe0nPQ8SyvPZ7X0KvYkS93+eLCavPJUu3y3AAAAAN4d2c7RPvEOvD3QPD6ov/1+UR3P17W4vqnlqIsvw+qdmNM/nd3frfesFgUwA6EoIhqRUNQeDrNS1BqoV5mnWr0vE58zoqaSyD6hy7cuypu2x2ictZlO1Xlj+42yUtQubFspmnIrfMyzrZPq/7ZInurdipQhFE15v3iI2afLRbvXOzHstJ7c1uXTJyK3zyfeni9CUQAAAMg/spmjDc8u7x1kfnVPxx+vaeVNwou2trS8vqXXSVfa1sryisov9L41GO2aWjb0SQEKF0JRRDQioag9HO72+ae6ccadduL8eGOZSutu69ZFt863PY0/kGFP0fHGsmh4lr4icPmHC+wpagDbQtHeWnlTVnjGSF8p+kpLs8+1stvt87uGohlWir5a0rPnKym3z4+rpcytqrYH0fdIDkIJRQEAACDfyGaO9n/bH+0aXn50ZVGP1relN1sKb0rStuanpvT5V336tPKpguuJV3qjsLUtvdnUo3sP9dEeoei/tj42/IkBCg9CUUQ0IqGoPRz2oCVroF5lsX0kYzxt03mPR6WuC7qV+POXt1Tt9qr6ZuT0eWt+UFfL3bp445mkzKfPpwauhKLZY1so+rJX9V6vLraNasWSrJVRfV9dr6457ewpem10RZYsPb9drTJvrfp2bp8v0dXhaHq5Zyga21O0WWMrlmTNq7vaq7La3pTb5wd0xeNRbceM1mRp5cFNVXsJRQEAACB/yWaO9t8ujWYMLj+7uaqlN9Lmq1W5q5/rwRtpc+m5PiubVt+r7QxX2taDO/flnnmtTW1raWZan+0Siv7m3Ki5DwtQoBCKIqIRCUXt4fCnz0dWi/oCIwmrAp/pxhmXvBdvKfWmm7XxNlWXRU4A9xSVqrpleOeEcFk/6kZVmUrckdPDK6p/0HTaSTiEotliZE/R2K3oe5w+n1rP+OnzbpWUJZ72/lJ99ZFT4s+2Tr41FE06fd7tUUVVuyYyrAZd6m/QGY878n5nGtV0IX7oF6EoAAAA5Bv7naNtb2/rF6eG0kLLD+pfaP6NFH6xoC++6taRzpA2JY339uofpjZ3vd7m3IyOHOvVF6PrCmtb8xMT+mCXfUW3tzMFqwCwXwhFEdGIhKL2cNhBGvIfagwAAACQf2QTiqYdsvTVE/VZ0ubqi0ggeqxbR7oi1/tpdlEDe/3pNB87xb5XX0xY2tSW+r5L32OUUBTg8BCKIqIRCUXtgcDM+VBjAAAAgPwjm1D0qCvl1PiusKQt9bQm/OzSHzW/j+vN3x9PuNakejaUEJQmSygKcDgIRRHRiO86FM3W9xUCM+dDjQEAAADyj2xC0V+WDycHlidmNbopbb5c0K93fj6m+pdvCTHfrKv+XPw6vx5d16beaLTrTlog+ol3gFAU4JAQiiKiEd9lKFpI0C/OhxoDAAAA5B/ZhKJ/WTmcFlp+1hVWWFJ4fjZ+WFLZrEbT9uSPsaXRrqG9X5/gr8+OEIoCHBJCUUQ0IqGoPdAvzocaAwAAAOQf2YSif193N8Pt7bHDkqTwi0V9eTwWjE6qbXFT6292rqD11bACrbFAtE9f3ou9biG+J2mK/7thjFAU4JAQiiKiEQlF7YF+cT7UGAAAACD/yGaO1hy8lzG4PHKsV5/fWtXSG0lbrzXY96N+thNy9unTyhF9ejz+3J/VzWkwvC1pW0szM/p8l0D0yLFuXex6YNtnBygUCEUR0YiEovZAvzgfagwAAACQf2QzR5uZmUk/gT7BDyqm1La4qdeStLWlZ4shddybky84J19wUR3P1vTMiqz6fL2+prb2u/pgl2vFTp5/tvjSng8OUEAQiiKiEQlF7YF+cT7UGAAAACD/yGaOFg6H9R+N6fuKpvrR2ceqmAhpOryVfPv8xmtNP3uhipZRffSWaxw51q1/uXKXW+cBDEAoiohGJBS1B/rF+VBjAAAAgPwj2zna0NDQnqtFTXnU1aexB5M2fWqAwoJQFBGNSChqD/SL86HGAAAAAPlHtnO05eVlFTcFbQ9F/6NxWK9fv7bpUwMUFoSiiGhEQlF7oF+cDzUGAAAAyD8OMkcbGxvb5SR6M/5d7ZBmZ2dt+LQAhQmhKCIakVDUHugX50ONAQAAAPKPg8zRtra2NDAwoP9ZO2o8EP0v54c0OPYje4kCGIRQFBGNSChqD/SL86HGAAAAAPnHQedoGxsbunnzpn5XM2gsEP1dzaBu9Q4QiAIYhlAUEY1IKGoP9IvzocYAAAAA+cdh5mgbGxsaGBhQSXPfoQ5fOurq0/9pGND9+/cJRAFsgFAUEY1IKGoP9IvzocYAAAAA+cdh52hbW1uamJhQc3Oz/nC5P+sw9N8Dg2puv6nZ2VkCUQCbIBRFRCMSitoD/eJ8qDEAAABA/mFqjra8vKyBgQE1NzerqOG2/rl+UH9xekh/UnxnJwD9xDugPzs5qC+r76j6u14FrrXr/v372tjYMNIGAMgMoSgiGpFQ1B7oF+dDjQEAAADyD9NztHA4rOnpafX19am1tVXNzc1qaGhQQ0ODmpub1dbWpsHBQc3Ozmpra8voewNAZghFEdGIhKL2QL84H2oMAAAAkH/YOUfb3t7OKAC8WwhFEdGIhKL2QL84H2oMAAAAkH8wRwNwPoSiiGhEQlF7oF+cDzUGAAAAyD+YowE4H0JRRDQioag90C/OhxoDAAAA5B/M0QCcD6EoIhqRUNQe6BfnQ40BAAAA8g/maADOh1AUEY1IKGoP9IvzocYAAAAA+QdzNADnQyiKiEYkFLUH+sX5UGMAAACA/IM5GoDzIRRFRCMSitoD/eJ8qDEAAABA/sEcDcD5EIoiohEJRe2BfnE+1BgAAAAg/2COBuB8CEUR0YgmQlFERERERERExHcloSgiHloToahlWZgi/eJ8qTEiIiJi/skcDdH5EooiohEJRe0bpHPdBqTGiIiIiIUmczRE50soiohGJBS1b5DOdRuQGiMiIiIWmszREJ0voSgiGpFQ1L5BOtdtQGqMiIiIWGgyR0N0voSiiGhEQlH7BulctwGpMSIiImKhyRwN0fkSiiKiEQlF7Rukc90GpMaIiIiIhSZzNETnSyiKiEYkFLVvkM51G5AaIyIiIhaazNEQnS+hKCIakVDUvkE6121AaoyIiIhYaDJHQ3S+hKKIaERCUfsG6Vy3AakxIiIiYqHJHA3R+RKKIqIRCUXtG6Rz3QakxoiIiIiFJnM0ROdLKIqIRiQUtW+QznUbkBojIiIiFpp2zNE6Hi7pP29M6TfnRvXL8mEddfXpqKtPvywf1n+vGdfvrz1Sx8OlnH92xEKRUBQRjUgoat8gnes2IDVGRERELDRNzdEWV17pZPeMflk+rCPHuvflUVefTnbP5LwPEJ0uoSgiGpFQ1L5BOtdtQGqMiIiIWGiamKN1PFzKKgxN9RPvgJrGfsp5XyA6VUJRRDQioah9g3Su24DUGBEREbHQPOwc7WT3jI66+g4ciCb6nzemct4fiE6UUBQRjfguQ9GPP/44a3M92B5mkM51G9ChNR5vUqXLr67U/85zw0+HNTSxnPN27O24rpW7VNtp+LOPXddF//d6Ztf3AA9d99ZzNep8GsqDtiAi4mE9zBztd1cmjIShif7m3GjO+wTRaRKKIqIR33Uomg2FE4p2qtblkmdHt0qKK1Tf8Uhha1Jtp12qbBpPe91wQ4k8p1s1aVkKP+pQffk38rpc8hSVyt90R/Ox54bG1H6hVMUulzzub+S7cF3jodh1Qhq/fkHlRdH3Lbug9jGCAeM1DnWq1l2iq0MJr+/0y+v2qysU/1l/nUeltT0K73WtA4Winap1leva+D7aalPYNtRQLO85w8HgTnsTf38SzfZz2BCKLnSprtina9Hfq+Tf1RM6W98T/11NcL7jokqTapZSw4PUabJV51weXe7J/e/4/aZyefydmR8PPVJnTblK3C55XEUqq6hXcC6hb3rqVfmNWx6XS8UnKnSlZ27nsfDijMaCrWo8X6Gy0026v3Pd1HE2ZqRPw2NNOlNcp/6QfZ8ZERHfjQcNRcu6nhoPRGP+/tqjnPcLopMkFEVEIxKK2jdI7//5kT/W40HMsp4EL6vSVaqmEUvT1yvlKQ1oNOk1QTV43PLfXJBl9euK16NLbRNatiwtT91QjScefIwGSuX1NWp02ZK1PKJmn1u+wEjkOiMB+dw+NY8sy7KWNdrokzftvfDwNV7QzfMunb8+vfOz/jqPPC6PGoKx50yo1efSpRsLe1/rPQ1F34mHbrvpUDSk/jpv/B81QkE1JP2u/qBar1tV7dPJr5vrUI3XLa/hUHQ0UKpTJSXyVt3UYo5rtXsoGumz0vNterBsyVqe0i2/V96z7Zq2LFkLN+V3e1Xb8VRhK6SZDr/K3FXqWIjW7/QJnT0fUHvDaXnKE0PRdMPBOpXtjHchDTeUxsdGRER8bz1IKNo4+tzYLfO72Tj6POd9g+gUCUUR0YiEovYN0vt/fmooaikpnFm4Kb87EpDuXL+nVqWeWgVDlqzp22qqadPdhGt2+WOrSyPXqemIrwwLd1yUx9eiB1Y0mLjYEV+ZGOpQjcun1onc92G+m+2EO7mvh3S1pFx1NT6dahiKPGfhhi65KtU+bcmyQnrUURNfDVeasIJ311B0TsG6kyqOBeBp37FYoBb9TjRel7+0KLJCuDyyEu9+U3nSKrrIdzKxLfHn7nymc7W6cqpInvImdbWeluf8jXjgNtmqc9HAKjkEm9NgU2yFcpHKY6uXJ1t1znVeNxeirw/WqTRhNW240y/vXkFXxqAw+b3KKurVk3Cb9PydgM5/4462o0aXShJ+F+fu6FrCKuvK6KrOcKdfXk+d+mPvsXBDlzKFzqFO1bpjNbVkTVzXxZJ69Wb8XY23t8tfrDMtTfGadfqT6lLZNB79rBfVHFvpndC+jH0T6tFlT4mu9t7QJddptU0mPNbpTwkQkwPY+TtNulgcr//lc7E2p4ftiZ8nbQX79TGFo9+/3VfzTqj9XImu9OzSvk6/PCcbNb7z/DE1n3Srrivl86Z9plTndPN8kS7diK8ytUYC8iXWFRER30uznaMtrrzSL04N2RqIxk6mz3XfIDpFQlFENCKhqH2D9P6fn2Gl6A9+lbkr1T5pybJC6vK74+GZFVKwdrfbrENaGm/TJa9PreOWLKtLde6Tah5LeE5CWNBT41ZF41hKW/a5orDAzXoVwlCDTsUCl/EmVZY0aHi8SZWx4CZYp9KSBg1bVvoK3kB5PODJGIqGNN7k2yUQTa1rJJTy+ho08DQka3lETeUJwVxKsBgO1qks1pbQU/XWlu6sNLzfVC6P26erwQlNzywqPH1d5xNCzenrlcnPjYaik9cr5fX6I3s4Lk/o+pnY6uVxXSuPB1zDDSVJq2n76zwZt5LYMUMoGnuvW1OR9g80+OLB6kKnaj2xlZshLQ036ow79ru4oI4qt8r8HZoJWQo//UE1HrdqO0PRgDHersWbVZnD2mCdSpMCvBRDQ7pa6lVDMCGk7fTrpK9F99N+FzOtFHXrTEO/ZkKWlkcCqtzjdzfcU6vS0oBGo58rqR/3CkVDPbrscevCtejq1pFIH709FJ1We6VLlYGRhNfF/3Fnz9vnk4ys4CyrCypsWXrQ4kv+h5zdVve+LRQdCcgX+4elnZ8H1eBJ3uYCERHfP7Odo5V0PrE9EI35/76fzHn/IDpBQlFENCKhqH2D9P6fn2GvO+9ZXbuTsE9eT61KY4FaqFO1KStHLctKWE32jc63jkdDgwwhZ0JYkL5KjVDUnhrH6hbp2/tN5SqtCyqyYjSyknC88WT0Z5as5flIyBh77VijKjKtDo3+941Ov8q8fnXN7fb+6aFoYoiUFFClBIs9NYmBfPLjaSuNo9sERLYAmFZ7ZWyLh8T3yLBNQMJ3crihJPp+Q7pacl7treej/TKua+VvCazSQtEM7xVbMTlkyeqqkTcWRFupfRPS0swTze+EzCF1Xoz9vkT+YSLSzsg/WmQKa9MDvETn1OX3qszfGV/dGd1/NPIPGvsJRRM/6163/keC0Nit4Ys3q5K3ydgrFO2qSV4VG32ft4ei0VC5qlVDjxYVTunP/Yai8ynf7fTXHSQUjbTtXGvqH6b2HLSFiIjv1mznaJ94B94eaB4f1N9+v6iO5+taXN/UctTFl2H1Tszpn87u79b7D78O5rx/EJ0goSgiGpFQ1L5Bev/PT14pGg7WqczjV9dC4nOGdLUksk9oWqCRYmyfwkgYxUrR/KixpXhgOK72yuTVj+evD6u9MjG8i9zy7YvePp90m3FaKOpRxcVznwXjXQAAIABJREFUOlNsTyja5c90OE1ki4VMwdbizSoVV93U4sINXUq49T3+3NTbp6O6a9RjWZHVleVNuj8SkK/yuqanr+t8SYOGp6/r/Ntubd5XUJjws7TgLPn54Ucdqq84Ebl9PvHWdSv6DxUlDRq2gmrwZP6d2T34i2x1UHK6JeHQswX11BTrTNPYLv+gcYhQdLJV51wJ/5AS6lStO+HApb1C0V36aD+3z1vLE7pVf0YVJ4rSDoDbTyg631Onim9OqzXh8DcjK0XHm1S5sw9poonB97sbSxAR0azZzNH6pxb3DjK/uqfjj9e08ibhj5StLS2vb+l10l8u21pZXlH5hd63BqMdD5dy3keI77uEoohoREJR+wbp/T8/9fb5SbVXpq88Gw2UqrS2QzdTVzhl2FN0NFCWtCovcU/RxRvnd/YUTQsYFm7oEnuK2lDjiPebyuWtqkoKC8Odfnkv+lXrjvd7JPiuVffUcuS1u+0jGt1XsjNk6X6LT8Xnb+yyp+ThVoomB+e7vG7nO3RT/qIqfdd6PmmLh9SVoonfyWSDavBUqqGuPPo9n1Z7ZamuBvwq9nfusurSytj23VeKRkPpPVeKjqip1K0L18a1FK1V8srq6K3WTdEQN0N7Mq8UjRxoVuxrSghELVkTLTqT8XT0XQLILELR1L1iY+4cuLRXKJq4rUPC+7w9FF3W/JOZnb6LHAAX3xrhbaHo8kijzhT5dG0s5XvSVSNv0pYEQ7paks2eopFVvpkPVGKlKCKiE8xmjnasdWLX8PKjK4t6tL4tvdlSeFOStjU/NaXPv+rTp5VPFVxP/MvljcLWtvRmU4/uPdRHe4Si/9LyMOd9hPi+SyiKiEYkFLVvkN7/89MPWors45iykmmyVec8HpUmHkRjWTunMfu/i+z5F37aryvl8ROtM50+vxPsZDp9/i0nNuNBahx1qEGnPB6VJYZ7CzflL3InhXPT1yvlKQ/o7mJI1vKU+hp88u5x+3wkGBtXq68oYaVh6ncsm1D0nG5EV50udtWozHtWbcPRW6CHW1VT16Gnqa/bMaQuf5G8iSsRU557v8Wn4pN16pqKfO+e3K5XTdOIXiS9Ph62TbaeltftTg43M/nWPUUXdbfRF19pveeeokE1eDyquTEVeWz8O/m9yasIhxtK5HVnvnXesqwMe4rG9n5NCUQzmmmlaImu3Mlw4JaVua4RR9RU6kq7VTxpjBlvUqWrXM1jIVmhRd1vO6/SnT1Fg2rw7ranaDQgbRyLfDfG23TJE3ssFirHxqUf0kPRc99lDPHDY02ZA9HY70vq6fNpK+ut3UPRyVad29mvOVX2FEVEdILZzNH+a9XdjMHlZzdXtfRG2ny1Knf1cz14I20uPddnZdPqe7Wd4S+XbT24c1/umdfa1LaWZqb12S6h6K/PZvqHOUTMRkJRRDQioah9g/T+n5/p9PnIalFfw1BCwBU5uGRndVeCyyOt8pclnPKccJuqFRpT+4UylbgjJ1T7/Df0aCeQCWn8euw2bbdKyvy6+Wi3FXx48BrHatGpWnfKysXobfXemq6E542pPXbqeVGpagK1qoyF4buGopas8RadcUfDrbTv2D5DUWtcbZXfyOuKBViJp8+7VFx6YWe/291W+yXtgZvxPRJPhHerpLxGnY9SVjMnbhEx3qRKV8Ip7rt5oNPnE05Wrwzoyrl438z31Ec/d+Sxq+dT9lcdatCpvbabSD19PtP+wRlPYE+tWeR70lMX+U6caZnYdygaqUWG0NCaVNvpWFi6oOGrlTtjRGV9raoS3nt5pFX+0qJorc7pfEk8HF4cuqrz32Q6md5SeOx71SScPn8h0BMfl8ZbI6+LbZuQYOYtG5LrcvZEUeT7eOKMmhL2X94xYygaUn+dd5dD6qLfH06fR0R8793vHG1jY0N/dnIwLbT8oP6F5t9I4RcL+uKrbh3pDGlT0nhvr/5hanPXv10252Z05FivvhhdV1jbmp+Y0Ae77Cu6sbGR835CfJ8lFEVEIxKK2jdI57oNSI3RZocadGrPldWRk9Pf9z0qw6HEkD0Svu6+/cH762igdJfb6hER8X0ym1A07ZClr56oz5I2V19EAtFj3TrSFQlffppd1MBefzrNz0av06svJixtakt936XvMXrU1UcoinhICUUR0YiEovYN0rluA1JjtNHlKf1w0ZPhBPMUF7pUV1yptgfva4g4qKulPl3tT7hdfdfbz99fw2NNOnOyQcNv3dYAERHz3WxC0Q+/DiaHll1hSVvqaU342aU/an4ff7vM3x9PuNakejaUEJQmSyiKeDgJRRHRiO86FM3WXA+2hxmkc90GpMZokxMtOuNy6+S56/vYG9RSeOy6Lvq/17Nct/uAzt9pit4+71LxiQpd6clwu/p77bhaz9Wo8+n7GlwjImKi2YSivzg1lBxYnpjV6Ka0+XJBv975+ZjqX2baRzSBN+uqP5ewb+joujb1RqNdd9IC0Z+f6CcURTykhKKIaMR3GYoWkvSL86XGiIiIiPlnNqHoX5weSgstP+sKKywpPD8bPyypbFaj1m5/EW1ptGto79cn+JeVw4SiiIeUUBQRjUgoat8gnes2IDVGRERELDSzCUX/rjY9FI0fliSFXyzqy+OxYHRSbYubWn8T+0toW+urYQVaY9fo05f3Yq9biO9JmuL/qh8hFEU8pISiiGhEQlH7BulctwGpMSIiImKhmc0c7crt4YzB5ZFjvfr81qqW3kjaeq3Bvh/1s52Qs0+fVo7o0+Px5/6sbk6D4W1J21qamdHnuwSiR45161zH+30AI2I+SCiKiEYkFLVvkM51G5AaIyIiIhaa2czRHj9+rJ+f6N81wPygYkpti5t6LUlbW3q2GFLHvTn5gnPyBRfV8WxNz6zIfqOv19fU1n5XH+xyrSPHuvXh10FNPfsp532E+L5LKIqIRiQUtW+QznUbkBojIiIiFprZzNFevHihf7uSfhhSqh+dfayKiZCmw1vJt89vvNb0sxeqaBnVR2+5xpFj3frn+kFunUc0IKEoIhqRUNS+QTrXbUBqjIiIiFhoZjtH6+/v33O1qCk//DqooXsTOe8fRCdIKIqIRiQUtW+QznUbkBojIiIiFprZztEWFhbkCdgbiB451q1/Dwwyf0Q0JKEoIhqRUNS+QTrXbUBqjIiIiFhoHmSONjQ0pN/VDNoWiH5ZfUeTk5M57xtEp0goiohGJBS1b5DOdRuQGiMiIiIWmgeZo62tramnp0f/o/qu8UD0r8/eUf/de+wlimhQQlFENCKhqH2DdK7bgNQYERERsdA86BxtdXVVbW1t+q1/wFgg+lv/gG7c7iUQRTQsoSgiGpFQ1L5BOtdtQGqMiIiIWGgeZo62urqqnp4enbjac6jDlz78Oqh/rQtqZGSEQBTRBglFEdGIhKL2DdK5bgNSY0RERMRC87BztLW1NY2NjSkQCOj33/ZmHYb+4XK/AtfaNTk5SSCKaJOEoohoREJR+wbpXLcBqTEiIiJioWlqjrawsKCenh4FAgEdr7+lf/x2QH9eMahPvJHb64+6+vTzE/3607I7+q1/QFWtt1XfeE2jo6NaXV3NeT8gOllCUUQ0IqGofYN0rtuA1BgRERGx0DQ9R3vx4oUePnyo7u5uNTU1KRAIqLa2VrW1tQoEAmppaVEwGNTk5KTW1tZy/vkRC0FCUUQ0IqGofYN0rtuA1BgRERGx0LRzjraxsZHRXH9mxEKTUBQRjUgoat8gnes2IDVGRERELDSZoyE6X0JRRDQioah9g3Su24DUGBEREbHQZI6G6HwJRRHRiISi9g3SuW4DUmNERETEQpM5GqLzJRRFRCMSito3SOe6DUiNEREREQtN5miIzpdQFBGNSChq3yCd6zYgNUZEREQsNJmjITpfQlFENCKhqH2DdK7bgNQYERERsdBkjobofAlFEdGIhKL2DdK5bgNSY0RERMRCkzkaovMlFEVEIxKK2jdI57oNSI0RERERC03maIjOl1AUEY1oIhRFRERERERERHxXEooi4qE1EYpCOvSL86HGAAAAAPkHczQA50MoiohGJBS1B/rF+VBjAAAAgPyDORqA8yEURUQjEoraA/3ifKgxAAAAQP7BHA3A+RCKIqIRCUXtgX5xPtQYAAAAIP9gjgbgfAhFEdGIhKL2QL84H2oMAAAAkH8wRwNwPoSiiGhEQlF7oF+cDzUGAAAAyD+YowE4H0JRRDQioag90C/OhxoDAAAA5B/M0QCcD6EoIhqRUNQe6BfnQ40BAAAA8g/maADOh1AUEY1IKGoP9IvzocYAAAAA+QdzNADnQyiKiEYkFLUH+sX5UGMAAACA/IM5GoDzIRRFRCMSitoD/eJ8qDEAAABA/mHHHK37yYqOdzzVX124p1/57uqoq09HXX36le+u/ubbH/WHtil1P1kx/r4AkBlCUUQ0IqGoPdAvzocaAwAAAOQfpuZoK+ub8gXn9CvfXR051r0vj7r65AvOGXl/ANgdQlFENCKhqD3QL86HGgMAAADkHybmaN1PVrIKQ1P9k+I7av3xjwY+DQBkglAUEY1IKGoP9IvzocYAAAAA+cdh52i+4JyOuvoOHIgmerzjqaFPBQCJEIoiohHfZSj68ccfZ+37CoGZ8zFa4wctqnRVq9fcFTOy9viu7s1bh7pGb7VLlS0PDLXo7VjzYxp9/OqdvR8AAAC83xxmjvb3jY+MhKGJ/tWFewY/HQBIhKKIaMh3HYpmQ+GEot2qc7nk2dGtkuLTunz7iSw91feVmUOosUCJPJVtmpFkPbmtyz6PvC6XPEUndK6hX0uxJy4O63pVqYpdLnmKSlXdNq61nass6m5LlcqLXPK4ilRe1aZx8qd9ke3/ET9sKU+ocdy6bhkKRbtV5yrX9V3zyp/UccGtU4G7h3qXXUPR7uqMn++wAepooETeCze1cKirAAAAQKFw0LCkvPeZ8UA05h/apsx+SIACh1AUEY1IKGoPBwlF67pj//uVZgeuqNJVppZxaa79jDxljRpPes2Arnjcqr71UrIGdMXrkf+7x1qTtDbTqTqvWxdvPJP0Up0X3Sqrvq3nlrT2+KaqvR7Vdb+UJC3fuiivt1rd85b06rE6LnpVWt2t5cN3geM5UCha3qKHmR58J6GoGfYORe1f7QoAAACwFwcJS67dXzJ2y/xuXru/9PaGAMC+IBRFRCMSitrD4UJRSXqg6+XRn728pWp3JCCNYfXXqdRTpwFL0mS7LpU0qD/h1fHgqlf17lO69mP8sYnmU/LWRqKrvlq3TjcnPPhjs067a9WXResLFTtD0cSVv16PT1f7F3eeutTfoHMniuRxuVRcWqXvx1+lrdKsbHkQ+dkpv65cKJE3eu3kQHNRAw2nVZZplXDi6mK3R2cSVh4fKBR90KJKl1/X2qOrklOuaT25rcvl8c90xX9KnurueL8l/re/WTeibUvrm+EWVZfGr3Pjx9hWAZamb3+rMx53ZCW2r0EDiwl1OV+nq+VFu9cHAAAA3huynaOtrG/ql+XDtgaisZPpAcAMhKKIaERCUXs49ErRzmqVuc/oxlNJstRb7VZ5YCT6uKWBOo9K6/qVcXdIa0RNZV5dGbCi104ORdVdvRP+9Fa7kkPRd7Ta0AnYFopaA7ridets87jWZOl5sE4+90V1vpT0oFVniyrUNDgvK/Y9iYXjqbXrrpbH5VX1zft6NrukNSUHmg9bK1RcEdDwvCW9mtHtam/0O5W8utia71Stx6267si37eChqFtnA4ORFcvjjarcaWtkiwhfXTD6frdV53XtHoq6459/vDGhT5+264Lbq7rbkccm287KG11hbQ3Uq8xdoWvjryRrXv11ZfJevKXlxGsOPNaz5yuZf6cAAADgvSHbOdqpnlnbA9GYrh+mbfrUAIUFoSgiGpFQ1B4Ot6eoSx7vOV0fjq+Ai6wMrdegJFndqktZORpnUb3VXpVVd0dX4aXcPj8zoKYK906QlHz7/IzuBCrkJRTdF0b2FI0FeomhaG+tvCUBje28Mr5qeKq1Qh7/7YTgbkYjnUE9eCllDEVPNWsioQ3xQHNSbRUu1d5OiABn7qorOKFlWVp5Pqulnb1lLXX740FodnuKRj9T2vYACSuhJ1t11nVGN54lt3PXULQ6YUl1wnWnWivkufBDwtYP8f7oq038R4Xk10VWn94mDAUAAHAI2c7RPvEOvD3QPD6ov/1+UR3P17W4vqnlqIsvw+qdmNM/nd3frfesFgUwA6EoIhqRUNQeDrNS1BqoV5mnWr0vE58zoqYSjxr6rUiQmbbHqCQtaqD+pEoqWzWRmPAs9utq9Fbs4tIqNddVJgRLixpo8KnEHT2EqbFO59kXcl/YtlJ0lwOLzrZOqv/bouRQMIkMoWjK+8UDzT5dLkrdsiGO9eS2Lp8+Ebl9PuXApIOvFN0lFM2wn+pBQtHMB1m5Vd8bvV7aYxVqm8xwTQAAAHivyWaONjy7vHeQ+dU9HX+8ppU3CS/a2tLy+pZeJ11pWyvLKyq/0PvWYLRrit37AQ4LoSgiGpFQ1B4Od/v8U904404LnsYby1Rad1u3Lrp1vu1pyjVeaby5QsUVLcmBaBqRlaMX2p9lfHT51kV5z7RrLovWFyq2haK9tfKmrPCMkb5S9JWWZp9rZbfb53cNRTOsFH21FL19fFwtZW5VtT2IXjc5CDUeij5r1wXXBd1K+EeAA68U3WXFZ9reuQkQigIAADiLbOZo/7f90a7h5UdXFvVofVt6s6XwpiRta35qSp9/1adPK58quJ54pTcKW9vSm009uvdQH+0Riv5r62PDnxig8CAURUQjEoraw2EPWorsgRjdRzLG0zad93hUmhIgSZYmWt4eiForDxS8Uqlib70GU59nrehhzxWdK4rtRQpvw7ZQ9GWv6r1eXWwb1YolWSuj+r66Xl1z2tlT9NroiixZen67WmXeWvXt3D5foqvD0frtGYrG9hRt1tiKJVnz6q72qqy2V8sa0BWPR7UdM1qTpZUHN1XttTEUjf4jwL73FN0lFI30zUld6ZnRmqS1mR5drW7ReEha7q1Vmfecvo/228pom76t79R8pmsCAADAe002c7T/dmk0Y3D52c1VLb2RNl+tyl39XA/eSJtLz/VZ2bT6Xm1nuNK2Hty5L/fMa21qW0sz0/psl1D0N+dGzX1YgAKFUBQRjUgoag+HP30+GhQFRhJWvj3TjTOunQNiUl+/636OigRZXk+xzlW36e6ikumulsft0anT1fp+OPVB2A0je4rGbkvf4/R5T1GpqluGd05qj58+71ZJWeIJ6y/VVx85lf1s6+RbQ9Gk0+fdHlVUte+E6kv9DfGT2s80qulCfE/O7PYUjYabe4aikjXfm7TFw8XyA4SiSj593uvx6fLtJ9Hfn8TT5yPvEduzl1AUAADAWex3jra9va1fnBpKCy0/qH+h+TdS+MWCvviqW0c6Q9qUNN7bq3+Y2tz1eptzMzpyrFdfjK4rrG3NT0zog132Fd3ezhSsAsB+IRRFRCMSitrDYQdpyH+osUEsK+m2995q1663uwMAAADsRTahaNohS189UZ8lba6+iASix7p1pCtyvZ9mFzWw159O87FT7Hv1xYSlTW2p77v0PUYJRQEOD6EoIhqRUNQeCMycDzU2xU/quFCi6puPI7e9jzfrrJttHAAAAOBgZBOKHnWlnBrfFZa0pZ7WhJ9d+qPm93G9+fvjCdeaVM+GEoLSZAlFAQ4HoSgiGvFdh6LZ+r5CYOZ8qLE5ErcL8HrKVN3+Y8YDkwAAAADeRjah6C/Lh5MDyxOzGt2UNl8u6Nc7Px9T/cu3hJhv1lV/Ln6dX4+ua1NvNNp1Jy0Q/cQ7QCgKcEgIRRHRiO8yFC0k6BfnQ40BAAAA8o9sQtG/rBxOCy0/6worLCk8Pxs/LKlsVqO7/ovtlka7hvZ+fYK/PjtCKApwSAhFEdGIhKL2QL84H2oMAAAAkH9kE4r+fd3dDLe3xw5LksIvFvXl8VgwOqm2xU2tv9m5gtZXwwq0xgLRPn15L/a6hfiepCn+74YxQlGAQ0IoiohGJBS1B/rF+VBjAAAAgPwjmzlac/BexuDyyLFefX5rVUtvJG291mDfj/rZTsjZp08rR/Tp8fhzf1Y3p8HwtqRtLc3M6PNdAtEjx7p1seuBbZ8doFAgFEVEIxKK2gP94nyoMQAAAED+kc0cbWZmJv0E+gQ/qJhS2+KmXkvS1paeLYbUcW9OvuCcfMFFdTxb0zMrsurz9fqa2trv6oNdrhU7ef7Z4kt7PjhAAUEoiohGJBS1B/rF+VBjAAAAgPwjmzlaOBzWfzSm7yua6kdnH6tiIqTp8Fby7fMbrzX97IUqWkb10VuuceRYt/7lyl1unQcwAKEoIhqRUNQe6BfnQ40BAAAA8o9s52hDQ0N7rhY15VFXn8YeTNr0qQEKC0JRRDQioag90C/OhxoDAAAA5B/ZztGWl5dV3BS0PRT9j8ZhvX792qZPDVBYEIoiohEJRe2BfnE+1BgAAAAg/zjIHG1sbGyXk+jN+He1Q5qdnbXh0wIUJoSiiGhEQlF7oF+cDzUGAAAAyD8OMkfb2trSwMCA/mftqPFA9L+cH9Lg2I/sJQpgEEJRRDQioag90C/OhxoDAAAA5B8HnaNtbGzo5s2b+l3NoLFA9Hc1g7rVO0AgCmAYQlFENCKhqD3QL86HGgMAAADkH4eZo21sbGhgYEAlzX2HOnzpqKtP/6dhQPfv3ycQBbABQlFENCKhqD3QL86HGgMAAADkH4edo21tbWliYkLNzc36w+X+rMPQfw8Mqrn9pmZnZwlEAWyCUBQRjUgoag/0i/OhxgAAAAD5h6k52vLysgYGBtTc3Kyihtv65/pB/cXpIf1J8Z2dAPQT74D+7OSgvqy+o+rvehW41q779+9rY2PDSBsAIDOEoohoREJRe6BfnA81BgAAAMg/TM/RwuGwpqen1dfXp9bWVjU3N6uhoUENDQ1qbm5WW1ubBgcHNTs7q62tLaPvDQCZIRRFRCMSitoD/eJ8qDEAAABA/mHnHG17ezujAPBuIRRFRCMSitoD/eJ8qDEAAABA/sEcDcD5EIoiohEJRe2BfnE+1BgAAAAg/2COBuB8CEUR0YiEovZAvzgfagwAAACQfzBHA3A+hKKIaERCUXugX5wPNQYAAADIP5ijATgfQlFENCKhqD3QL86HGgMAAADkH8zRAJwPoSgiGpFQ1B7oF+dDjQEAAADyD+ZoAM6HUBQRjUgoag/0i/OhxgAAAAD5B3M0AOdDKIqIRiQUtQf6xflQYwAAAID8gzkagPMhFEVEI5oIRRERERERERER35WEooh4aE2EopZlYYr0i/OlxoiIiIj5J3M0ROdLKIqIRiQUtW+QznUbkBojIiIiFprM0RCdL6EoIhqRUNS+QTrXbUBqjIiIiFhoMkdDdL6EoohoREJR+wbpXLcBqTEiIiJiockcDdH5EooiohEJRe0bpHPdBqTGiIiIiIUmczRE50soiohGJBS1b5DOdRuQGiMiIiIWmszREJ0voSgiGpFQ1L5BOtdtQGqMiIiIWGgyR0N0voSiiGhEQlH7BulctwGpMSIiImKhyRwN0fkSiiKiEQlF7Rukc90GpMaIiIiIhSZzNETnSyiKiEYkFLVvkM51G5AaIyIiIhaazNEQnS+hKCIakVDUvkE6121AaoyIiIhYaNoxR+t4uKT/vDGl35wb1S/Lh3XU1aejrj79snxY/71mXL+/9kgdD5dy/tkRC0VCUUQ0IqGofYN0rtuA1BgRERGx0DQ1R1tceaWT3TP6Zfmwjhzr3pdHXX062T2T8z5AdLqEoohoREJR+wbpXLcBqTEiIiJioWlijtbxcCmrMDTVT7wDahr7Ked9gehUCUUR0YiEovYN0rluA1JjRERExELzsHO0k90zOurqO3Agmuh/3pjKeX8gOlFCUUQ04rsMRT/++OOszfVge5hBOtdtwMKrcZffpcqmcbPXDT3V3cEJLR/mGuNNqnT51fXO+iKkmeFBPVjOfU0QERHx3XqYOdrvrkwYCUMT/c250Zz3CaLTJBRFRCO+61A0GwonFO1Urcslz45ulRRXqL7jkcLWpNpOZw66hhtK5DndqknLUvhRh+rLv5HX5ZKn6ITO1vdoPvbcuTu6dqFUxS6XPEWl8reOJARcIY1fvyDfN+7I+5bXqPNRKOf99z6Y7YT7flO5PC63/DcX0h9fuCm/2yVPeZPuH6JNtoSigw066T6nm7OHuMYeoWiXP/G7H7Nc18YP0+5BXS126+L3szn/niAiIuK79aChaFnXU+OBaMzfX3uU835BdJKEoohoREJR+wbp/T8/EorWdsb+97KeBC+r0lWqphFL09cr5SkNaDTpNUE1eKIBWyioBq9Hl9oiq/mWp35QrdetqvZpWdaCOqrcKvN3aCZkaXniO/m9HtV2RoO5kYB8bp+aR5ZlWcsabfTJm/ZeePgax0JR106QnfjYZOvpyGP5GIqa8G2hqL8z921ERERER3iQULRx9LmxW+Z3s3H0ec77BtEpEooiohEJRe0bpPf//NRQ1JJljetaefRnCzfld0cC0p3r99Sq1FOrYMiSNXFdF0vq1ZtwzXg41qU690k1j8UfG288KW9NV+R/d/qTg7h3fpvz++uBQtHzVWm1tKwRNZW65a86n1SL+TtN8pcWyeNyqbj0gtrHYit4U1f31qvnaShe98utuhJdNZz8ujkNNl1QeZFr53XBuYS2XWxUe3RFsfebcl3pmcv4nQiPXZe/LHJ97zflutL1VOFoux511KjyG3d6mw8Yiu7Zruj7nS5yyeMqUvmFOtWcjP0eJfz+RP+7pvF6tD+TP3tyvxSp/MJ1jYeij4UeqbOmXCVulzzub1S5swK7U7Wuk6qpO6eT7tTfXURERMyl2c7RFlde6RenhmwNRGMn0+e6bxCdIqEoIhqRUNSyDJPbAAAgAElEQVS+QXr/z8+wUvQHv8rclWqftGRZIXX53TrVMBR9PKRgrUeltT3RMCrF0JCulnrVEAwpFt4khqJJQeh4i84UJa8ULa68nraSEQ9b42jA5+9Ir91Qg055ahXsSKjL5HWdd3tV2/FUYWtZD66d2VnBu9hVozJvlW5MLMsKLepuo0/e6OrTLr9Lnp3HnurWRY+8/k6FLUuLN6vk9frV+TSU9tj9pnJ53D5d7Y+832igPOE7khBoLnSpzuuV/7sJLVshLQ036oz7tNomrfRVx7tdI8W3hqK7tWuyVedcpbrc/VRhK6SZDr/KXLuHol5fgwaehmQtj6ipPL6idvJ6Zbxflid0/YxbvsCILCuk/jqvvL5GjS5bCj/t1uXS2PYHkd/ZsqrvNPbkiebZuxQRETFvzHaOVtL5xPZANOb/+34y5/2D6AQJRRHRiISi9g3S+39+6p6iLnm8Z3Xtzlz8ej21KvXUqd+yZIU6VZu22jDmnLr8XpX5O6Mr2lJun58K6qrPnbAiMaT7rZUqib1v8UXdmsp9/70PHigULW/S/ZGAfLFVvtGA2xcYiWyTEK3LgxafPOdvaDHpOxLZZ7Onxq2KxrH4tRfuqfeHO5qyMtw+nxCAhxdnND2/HG9/x8WdxyKBbUIwmRhiJv53V428Jxs1vtOuBY13/6ChKUvW8rymZxbjYe9YoyoyXSPFjHuKRtuyV7setPjkqbyu6ZTfo91C0cTVnPHrTqjV59KlGwsZ+qxLde4SXR3K9LoM/9iAiIiIeWG2c7RPvANvDzSPD+pvv19Ux/N1La5vajnq4suweifm9E9n93fr/YdfB3PeP4hOkFAUEY1IKGrfIL3/5yevFA0H61Tm8atrIfE5Q7pa4tHlnlBkxV/GfT/nFKw7qZLTLfHbfy1L1lxP0u3UjbWnd4KmyKpDv25NRVb3PfnBrzJvnfpD2X3eQvTAoag1qbbT0RWHCzflj660jD+esP9oygFcdV2Pdz14y7L2DkUjt4JXqKwo4ZpZhqKTraf32Pc0chu6L3r7fMR9hqJ7rRTdpV1pjx0oFI08ltbX7hr1ZPrHCpdLHl+LHiSE1Ln+HiIiImKy2czR+qcW9w4yv7qn44/XtPIm4Y+UrS0tr2/pddJfLttaWV5R+YXetwajHQ+Xct5HiO+7hKKIaERCUfsG6f0/P/X2+Um1V7rTgq/RQKlKazt0s8qtc62pt95Eb333NSUHomlGVo6evz4ty4qsOozcKhx7vFeXv/HqSn/u+zDfPXgoGr2V/XSr7rSelrfqphZTHn/Q4pPnYkfG7RHSVoqGFjX7ZF7L1t6h6GigVN4z13R/MZT22MFXioa0NBO5fTwS1teqe2p572ukeNBQdPp6ZYbVtAdbKVrTEcrw/un78VpJ70UoioiImI9mM0c71jqxa3j50ZVFPVrflt5sKbwpSduan5rS51/16dPKpwquJ/7l8kZha1t6s6lH9x7qoz1C0X9peZjzPkJ83yUURUQjEoraN0jv//npBy2Fg3Uqc1epI3G16GSrznk8KnWd182kVaQhjTe9PRANL46r+/JpFSesBJ1uPytvaa16n4YU38v0rL6fzn0f5ruHCUWtUI8ue4pUXBRZ/Zv2+HiLzhSdVMPtKS1blpanbuvKpSaNvkhf3RsJw1t039o7FO2v86j04g09WY58F25UebMPRaN7itb+EG3XSKPOFPnUOh4NKcsDursYkrU8pb4Gn7w2hqKRfVf3v6do5lDU0v0Wn4pP1qkrtlr6dr1qmkb0wlpQT41XZWdbI58ptKi7rZd0uWNahKKIiIj5azZztP9adTdjcPnZzVUtvZE2X63KXf1cD95Im0vP9VnZtPpebWf4y2VbD+7cl3vmtTa1raWZaX22Syj667Mjtn12xEKRUBQRjUgoat8gvf/nZzp9PrJa1NcwlLBacFrtla6dlYWpr0+/3ToeQnX5XfJ+U6yzl1o1OJf42jkFA2eiJ29Hbq9P3MsUTdU4JfS0Iis3PQnbIKQ+nnj6vPebctV3PNo55T1++nyRyiriJ6nveft8wjYK3m8q1dRwXt6SBg1bWYSiVvLp88UnKuKnwYfGdk6J9xSVqiZQq8pYgJ/tnqLR34c922WFNNNVHz3tvkjlF86q8gChaPLp826VlNeo81F05Wji6fOuIpVfaIr+/hCKIiIi5qv7naNtbGzoz04OpoWWH9S/0PwbKfxiQV981a0jnSFtShrv7dU/TG3u+rfL5tyMjhzr1Rej6wprW/MTE/pgl31FNzY2ct5PiO+zhKKIaERCUfsG6Vy3Aamx0w2HEm975/AjREREzC4UTTtk6asn6rOkzdUXkUD0WLeOdEXCl59mFzWw159O87PR6/TqiwlLm9pS33fpe4wedfURiiIeUkJRRDQioah9g3Su24DU2NHOfq+LxVW6MRHfRsDLIWGIiIgFbzah6IdfB5NDy66wpC31tCb87NIfNb+Pv13m748nXGtSPRtKCEqTJRRFPJyEoohoxHcdimZrrgfbwwzSuW4DUmNnG9Kjjpro7fNulZRdUPtYpgOTEBERsZDMJhT9xamh5MDyxKxGN6XNlwv69c7Px1T/MtM+ogm8WVf9uYR9Q0fXtak3Gu26kxaI/vxEP6Eo4iElFEVEI77LULSQpF+cLzVGREREzD+zCUX/4vRQWmj5WVdYYUnh+dn4YUllsxq1dvuLaEujXUN7vz7Bv6wcJhRFPKSEoohoREJR+wbpXLcBqTEiIiJioZlNKPp3temhaPywJCn8YlFfHo8Fo5NqW9zU+pvYX0LbWl8NK9Aau0afvrwXe91CfE/SFP9X/QihKOIhJRRFRCMSito3SOe6DUiNEREREQvNbOZoV24PZwwujxzr1ee3VrX0RtLWaw32/aif7YScffq0ckSfHo8/92d1cxoMb0va1tLMjD7fJRA9cqxb5zrGc95HiO+7hKKIaERCUfsG6Vy3AakxIiIiYqGZzRzt8ePH+vmJ/l0DzA8qptS2uKnXkrS1pWeLIXXcm5MvOCdfcFEdz9b0zIrsN/p6fU1t7Xf1wS7XOnKsWx9+HdTUs59y3keI77uEoohoREJR+wbpXLcBqTEiIiJioZnNHO3Fixf6tyvphyGl+tHZx6qYCGk6vJV8+/zGa00/e6GKllF99JZrHDnWrX+uH+TWeUQDEooiohEJRe0bpHPdBqTGiIiIiIVmtnO0/v7+PVeLmvLDr4MaujeR8/5BdIKEoohoREJR+wbpXLcBqTEiIiJioZntHG1hYUGegL2B6JFj3fr3wCDzR0RDEooiohEJRe0bpHPdBqTGiIiIiIXmQeZoQ0ND+l3NoG2B6JfVdzQ5OZnzvkF0ioSiiGhEQlH7BulctwGpMSIiImKheZA52tramnp6evQ/qu8aD0T/+uwd9d+9x16iiAYlFEVEIxKK2jdI57oNSI0RERERC82DztFWV1fV1tam3/oHjAWiv/UP6MbtXgJRRMMSiiKiEQlF7Rukc90GpMaIiIiIheZh5mirq6vq6enRias9hzp86cOvg/rXuqBGRkYIRBFtkFAUEY1IKGrfIJ3rNiA1RkRERCw0DztHW1tb09jYmAKBgH7/bW/WYegfLvcrcK1dk5OTBKKINkkoiohGJBS1b5DOdRuQGiMiIiIWmqbmaAsLC+rp6VEgENDx+lv6x28H9OcVg/rEG7m9/qirTz8/0a8/Lbuj3/oHVNV6W/WN1zQ6OqrV1dWc9wOikyUURUQjEoraN0jnug1IjRERERELTdNztBcvXujhw4fq7u5WU1OTAoGAamtrVVtbq0AgoJaWFgWDQU1OTmptbS3nnx+xECQURUQjEoraN0jnug1IjRERERELTTvnaBsbGxnN9WdGLDQJRRHRiISi9g3SuW4DUmNERETEQpM5GqLzJRRFRCMSito3SOe6DUiNEREREQtN5miIzpdQFBGNSChq3yCd6zYgNUZEREQsNJmjITpfQlFENCKhqH2DdK7bgNQYERERsdBkjobofAlFEdGIhKL2DdK5bgNSY0RERMRCkzkaovMlFEVEIxKK2jdI57oNSI0RERERC03maIjOl1AUEY1IKGrfIJ3rNiA1RkRERCw0maMhOl9CUUQ0IqGofYN0rtuA1BgRERGx0GSOhuh8CUUR0YgmQlFERERERERExHcloSgiHloToSikQ784H2oMAAAAkH8wRwNwPoSiiGhEQlF7oF+cDzUGAAAAyD+YowE4H0JRRDQioag90C/OhxoDAAAA5B/M0QCcD6EoIhqRUNQe6BfnQ40BAAAA8g/maADOh1AUEY1IKGoP9IvzocYAAAAA+QdzNADnQyiKiEYkFLUH+sX5UGMAAACA/IM5GoDzIRRFRCMSitoD/eJ8qDEAAABA/sEcDcD5EIoiohEJRe2BfnE+1BgAAAAg/2COBuB8CEUR0YiEovZAvzgfagwAAACQfzBHA3A+hKKIaERCUXugX5wPNQYAAADIP5ijATgfQlFENCKhqD3QL86HGgMAAADkH3bM0bqfrOh4x1P91YV7+pXvro66+nTU1adf+e7qb779UX9om1L3kxXj7wsAmSEURUQjEoraA/3ifKgxAAAAQP5hao62sr4pX3BOv/Ld1ZFj3fvyqKtPvuCckfcHgN0hFEVEIxKK2gP94nyoMQAAAED+YWKO1v1kJaswNNU/Kb6j1h//aODTAEAmCEUR0YiEovZAvzgfagwAAACQfxx2juYLzumoq+/AgWiixzueGvpUAJAIoSgiGvFdhqIff/xx1r6vEJg5n3dX4we6Xu5SXfc7ejsAAACA95jDzNH+P3vn99NWmufpfySXddNR3ZVaXXNRqoud6a6rnVG3RlqtViut9mJrNerq0ax2dkaaHvXuZLS1046pEwNODDEkQHAIBAg/QqAqFAHML4cQICSQBEIgkIrpBIKBnED47IVt8E/A4ZzYsZ9HeqRujn38nvfrHF4+9b7v+buWR5aEobH+ddU9C68OACRCUUS0yA8dimZC4YSiftU7HDL2dKqk+Lyu9j2Rqaf6weuQt30m6V2TzSUyvJ1akGQ+6dPVMkMuh0NG0RldaBzRSvSFwTHdqC5VscMho6hUvs4pbUqKhm2GI1kCuMPJ/BdxUHfbq1VuOGU4HCo+c15Xex9HanEQVoeiKepedEYXfN2a2rDqM47XNr5/AAAA8L68b1jiGXxmeSAa9Q+dc9ZeJECBQyiKiJZIKGoP7xOK7gdBG1oMNMnrcKt9SlrqqpDhbtFU3HsCajKc8t16JZkBNbkM1X4fDtg2F3pV73Kq5uYzSa/UW+OU29en56a0+bhbPpehev+r1E152qWqohr1pjkM+2T6i3ihq0IuT5NuL4STx3AtIjU8EHtC0dig3VybUFeFoVKfX6tWfcx7QSgKAAAAx+N9wpLr91csWzKfzuv3Vw5vCAAcCUJRRLREQlF7OF4oKsWFQ69uyecMB6RRzJF6lRr1CpiSZrt0qaRRIzHvHvRFQ69BNTjP6fqD/WPTbefkqhtM0Q5Tk81ulTWPy8yg9YVKpr+IB30OeZrH4372sLNSnsZhSYmzfUvl63oQqUNCUGg+kf9KmUqcDhlOQxUxs4LTnyOW5FBUkuT3yfC062HkeE19o7xF0deZmu+7ogrDGZ7J7K7WD9FppTPt8jou6lp7tTxF0TYN6t7e64vkqe7S9F5DwjNmPUUOGY4iuc83anjZjJwnZvaqL3LBiTOdo9cU+dzGRo+KHR7dSJ5MDQAAAAVIpmO0ta1t/dIzZmsgGn0yPQBYA6EoIloioag9HHumaK9PbmeFbj6VJFODPmdMoGYqUG+otH4kdXhpjqvV7VJTwIycOz4U3Q+/Enh1Sz6nVz+wH/yRyPQX8epgndzOEl1qGdCDlcR16lNqdztV2Rbe2mBzqkXevaAvNhQ1Ndrgkqu8TVMbkrk8pEZ3dLbpM92scMjbEj1HmyoTwvQwqWaKzqi7ypCr5pZWI8dd5c26/XhRP62ZMgMNcjvLdX1iTaY2NNtdI7fh0+ArRcLJmJnKUy3yOhwqre3R4oZkro3qmtuh2h/DM2IXuirkcvnUt7Ahmcsaay6Xa+/7mDhT9KluVsTOdO5UdfSaZtrldThV2RzQ7OJzrZHkAwAAgDIfo50bWLQ9EI3q+HHepqsGKCwIRRHREglF7eF4e4o6ZLgu6MZYcO8V4ZmhDRqVJNOv+pRhlyQFNehzye3zR2YPJiyfXwiotdyZMhSdanGnD1ohiff5Rbwy1a1rleFZj/F7im5oJS7Ye6Dr56LhYGxQOKgGZ4laYyacPmz3RGZVRmpd06WJJ2syZWrt+aKS8tdUe4o6DZVXt+tucP94Xd/+N2G4zpkwyzW8123tj68i4aRP+3OPY9seZn/m8qw6y/cDUkmSOaJGI3pNCaHobIcqHVWK3WFg71wz7fI6auXnCwsAAAAxZDpG+9wVODzQPD2qv/khqJ7nWwpubWs1YvBVSIPTS/qHyqMtvWe2KIA1EIoioiUSitrDcWaKmoGG/Vl4e4yrtcRQ44ip1Vs1ciXtMSpJQQUazqrE2xGzVFlScETXIkuqi0ur1Vbv3V+aHOWVX/VGuqAVUnGsX8Tmmh4OtKjG5VRVV3hq7spYu3zuyNL3uAdexQaFKQJ0h0NGeYfmJGnjsfoaK3X+TFF4qXn7mJJ3r0qzfD7heOpQM8XPkkLRg96fas/Q2J8lHE9cUh/RVTeY4nMBAAAAMhujjS2uHhxkfntPpx9vau1dzJt2drS6taO3cWfa1drqmjxVg4cGo/1z2d3BHSAfIBRFREskFLWH4y2fDy8ZTgyhwjM5+3SrxqmLnYlr3Dc01Vau4vL2+EA0ifBswqquZ3E/Xej0RpZOw1HJrMYBtbhLdC1hcsB027lwQB3ZN7ZxYCEyczRdUJi8R+w+8bNNNxd6VGc41ZCUGmYeiqabKVrV9SzDUDTdTFFDTYEU753tUGW62aCEogAAAJCCTMZo/7frUdrw8tOmoB5t7UrvdhTalqRdLc/N6atvh/WF96mGtmLP9E4hc1d6t61H9x7q0wNC0X/ueGzxFQMUHoSiiGiJhKL2cNwHLYX3cEx4CvzTTl00DJUmLCeWTE23Hx6ImmszGmryqtjVoNHY15kjajSie5DCUcmsxtG9QJv3nz4f2cqgrGVKetalKodH7ZE9OxcDzap0pgpFX2m4ziX3hU5NrpmSuabJTp+aepcU3Ze0ujO8JN9c7rUsFE3cUzS8523k+5lRKJq4p+iaJtvKY2Y+Rx7y1B3cO1dneZHKGwa0uCFpY0GDjT51TK0TigIAAEBKMhmj/edLEymDyy+7X2vlnbS98VpO33PNvJO2V57rS/e8hjd2U5xpVzO378u58Fbb2tXKwry+TBOK/ubChHUXC1CgEIoioiUSitrD8Z8+H54tGv8k+PCDdJJndKZZUh0TGA36HHIZxbrg64zsG7nPQleFXN5OLWRygZD5L2JzWWPt1So3nOEl4IZb1Y19mjclydR01/4T2T2+FjV6ojMqD3j6vKNInr29QCXzQbeuxDx9vrplxJLl84c/ff7ooWjap89HeNhZoRJnZIm8FP/0eaehiiuRPiMUBQAAgBQcdYy2u7urvzh3Jym0/KThpZbfSaGXL/T1t36d6F3XtqSpwUH9/dx22vNtLy3oxKlBfT2xpZB2tTw9rU/S7Cu6u5sqWAWAo0IoioiWSChqD8e9SUPuQ40BAAAAco9MQtGkhyx9+0TDprT9+mU4ED3l14n+8Pl+WgwqcNCfTsvRp9gP6utpU9va0fD3yXuMEooCHB9CUUS0REJReyAwy3+oMQAAAEDukUkoetKR8NT4/pCkHQ10xPzs0p+0fITzLd+fijnXrAbeKCYojZdQFOB4EIoioiV+6FA0Uz9WCMzyH2oMAAAAkHtkEor+0jMWH1ieWdTEtrT96oV+vffzSTW8OiTEfLelhgv75/n1xJa29U4T/beTAtHPXQFCUYBjQiiKiJb4IUPRQoJ+yX+oMQAAAEDukUko+lfesaTQ8sv+kEKSQsuL+w9Lci9qIu0zSXc00X/n4PfH+OvKcUJRgGNCKIqIlkgoag/0S/5DjQEAAAByj0xC0b+rv5tieXv0YUlS6GVQ35yOBqOz6gxua+vd3hm09Tqk5o5oIDqsb+5F3/dif0/SBP9n4yShKMAxIRRFREskFLUH+iX/ocYAAAAAuUcmY7S2oXspg8sTpwb11a3XWnknaeetRocf6Od7IeewvvCO64vT+6/9ef2SRkO7kna1srCgr9IEoidO+VXTP2PbtQMUCoSiiGiJhKL2QL/kP9QYAAAAIPfIZIy2sLCQ/AT6GD8pn1NncFtvJWlnR8+C6+q5t6SyoSWVDQXV82xTz8zwrM+3W5vq7LqrT9KcK/rk+WfBV/ZcOEABQSiKiJZIKGoP9Ev+Q40BAAAAco9MxmihUEj/2pK8r2iin1Y+Vvn0uuZDO/HL59+81fyzlypvn9Cnh5zjxCm//qnpLkvnASyAUBQRLZFQ1B7ol/yHGgMAAADkHpmO0e7cuXPgbFGrPOkY1uTMrE1XDVBYEIoioiUSitoD/ZL/UGMAAACA3CPTMdrq6qqKW4dsD0X/tWVMb9++temqAQoLQlFEtERCUXugX/IfagwAAACQe7zPGG1ycjLNk+it8W/r7mhxcdGGqwUoTAhFEdESCUXtgX7Jf6gxAAAAQO7xPmO0nZ0dBQIB/fe6CcsD0f948Y5GJx+wlyiAhRCKIqIlEoraA/2S/1BjAAAAgNzjfcdob968UXd3t353edSyQPR3l0d1azBAIApgMYSiiGiJhKL2QL/kP9QYAAAAIPc4zhjtzZs3CgQCKmkbPtbDl046hvW/GwO6f/8+gSiADRCKIqIlEoraA/2S/1BjAAAAgNzjuGO0nZ0dTU9Pq62tTX+4OpJxGPovzaNq6+rW4uIigSiATRCKIqIlEoraA/2S/1BjAAAAgNzDqjHa6uqqAoGA2traVNTYp39sGNVfnr+jPyu+vReAfu4K6M/Pjuob3235vh9U8/Uu3b9/X2/evLGkDQCQGkJRRLREQlF7oF/yH2oMAAAAkHtYPUYLhUKan5/X8PCwOjo61NbWpsbGRjU2NqqtrU2dnZ0aHR3V4uKidnZ2LP1sAEgNoSgiWiKhqD3QL/kPNQYAAADIPewco+3u7qYUAD4shKKIaImEovZAv+Q/1BgAAAAg92CMBpD/EIoioiUSitoD/ZL/UGMAAACA3IMxGkD+QyiKiJZIKGoP9Ev+Q40BAAAAcg/GaAD5D6EoIloioag90C/5DzUGAAAAyD0YowHkP4SiiGiJhKL2QL/kP9QYAAAAIPdgjAaQ/xCKIqIlEoraA/2S/1BjAAAAgNyDMRpA/kMoioiWSChqD/RL/kONAQAAAHIPxmgA+Q+hKCJaIqGoPdAv+Q81BgAAAMg9GKMB5D+EoohoiVaEooiIiIiIiIiIH0pCUUQ8tlaEoqZpYoL0S/5LjRERERFzT8ZoiPkvoSgiWiKhqH036Wy3AakxIiIiYqHJGA0x/yUURURLJBS17yad7TYgNUZEREQsNBmjIea/hKKIaImEovbdpLPdBqTGiIiIiIUmYzTE/JdQFBEtkVDUvpt0ttuA1BgRERGx0GSMhpj/EooioiUSitp3k852G5AaIyIiIhaajNEQ819CUUS0REJR+27S2W4DUmNERETEQpMxGmL+SyiKiJZIKGrfTTrbbUBqjIiIiFhoMkZDzH8JRRHREglF7btJZ7sNSI0RERERC03GaIj5L6EoIloioah9N+lstwGpMSIiImKhyRgNMf8lFEVESyQUte8mne02IDVGRERELDTtGKP1PFzRv92c028uTOiXnjGddAzrpGNYv/SM6b9cntLvrz9Sz8OVrF87YqFIKIqIlkgoat9NOtttQGqMiIiIWGhaNUYLrm3orH9Bv/SM6cQp/5E86RjWWf9C1vsAMd8lFEVESyQUte8mne02IDVGRERELDStGKP1PFzJKAxN9HNXQK2TP2W9LxDzVUJRRLREQlH7btLZbgNSY0RERMRC87hjtLP+BZ10DL93IBrrv92cy3p/IOajhKKIaIkfMhT97LPPMjbbN9vj3KSz3QakxtY5peseh+p6Leq7p2O6M72aA9eFiIiI+eZxxmi/a5q2JAyN9TcXJrLeJ4j5JqEoIlrihw5FM6FwQtFe1TkcMvZ0qqS4XA09jxQyZ9V53iFv61TS+8YaS2Sc79CsaSr0qEcNnu/kcjhkFJ1RZcOAlqOvXbqt61WlKnY4ZBSVqrZjXKtx51rVzI+XVVn8nVyOWvXnQP99DGY64L7f6ompsUOGo0ju8ku6Of4xhIPpQ9H463KqxF2hpp5HCh1wvjuNxXJd+EHPsn5diIiImG++byjq7n9qeSAa9ffXH2W9XxDzSUJRRLREQlH7btJHf304FN0PnFb1ZOiqvI5StY6bmr/hlVHarIm49wyp0XCqtvuFzPUhNboMXeqc1qppanXuR9W5nKrumpdpvlBPtVPu2h4trJtanf5etS5Ddb0vIudZ11RrmYrPXtatieWEsBStq3EkPPS06n70Z+tB3W33qtSoVf+L7F/PwR4Siu5d16qWJ75Xrcupizdmc6DdiIiIWGi+TyjaMvHcsiXz6WyZeJ71vkHMFwlFEdESCUXtu0kf/fWJoaipuBDqRbdqneGAdO/8A3UqNeo0tG7KnL6hmpIGDcacs782Oru0X/XOs2qb3D821XJWrsv94f//olu1RRfVvZT9PvvYPHYould7j65PmTLNJY22VslTFJ5F6qm6oan1/XqW19Srptgpo7Y34bVOlXgaNLRXw/jzuMsbNPB0PXxsqlVeR43abkSOO7+TN2ZWcfyM41LV3piMzPg8aiia4vs51Sqv44KuNpxTceRa77d6wtexPqCrRomu3Ym+d11DdYbKmsdlmqaWb91a+34AACAASURBVLeqtrRIhsOh4tIqdU2u73/mhTo1nStK0aeIiIhYyGY6Rguubegvzt2xNRCNPpk+232DmC8SiiKiJRKK2neTPvrrU8wU/bFWbqdXXbOmTHNd/bVOnWu8EzkeDo5K6wZSL1Fev6NrpS41Dq1Hzh0fipq9tXtBUqinRkZ5jeojQZjrO4+aBpay3n8fg1bMFL3feVGlzmr1vDA1e8Mrl6tWvU/XZa5O60aFcy8c7K91yHBV6+bEE80vr8ocqlepUaNbT9dlrj9Vb61LrupuBc3989yaW5W5/lSBxjK5op871Sqvw6mKxpHwzOHxZnn3QtlxtZY6VdES3l4h/lhmoWhc2Lv3mUOaebKglfWYUNQ0NVJvxHy3h9RoRP4DwOwNXXS6VNfzVCFzVTPXK+SKzJi+3+qR4SzTtaFpzS8ED1yqj4iIiIVlpmO0kt4ntgeiUf/fD6ykQbRCQlFEtERCUftu0kd/feKeog4Zrkpdv70fToZn3tVrxDRlrveqLmHm6L5L6q91yV3bG5n9l7B8fm5I18qceyHWXrg08lQhc10LPbVyR0K6bPdhrnv8PUWdKnFXReo8rY4yhy7dfLH/npjwur/WofKWyf1j480qc5apsW9Cy6umzNXlSDiY4jyxszGnWuWN2zc2Nuxc1XIktAwfm1Tb2eix9wlFi9QwYO7NTu1dT3hPJBQ17zTqXEmjxkwzHPZGgs+Z9jIZF28qGHfOmJmmNT2EoYiIiJhkpmO0z12BwwPN06P6mx+C6nm+peDWtlYjBl+FNDi9pH+oPNrS+5/9cSjr/YOYDxKKIqIlEorad5M++uvjZ4qGhurlTtpn8o6ulRi6OrCuYHf13oy5+PMsaaj+rErOt+8tuzZNU+bSgJoiM0GLS6vUUnd+L5CKC6dMU+EgzKn6/uz3Ya5rzfL5qOHQ0UgMx52XNWDGbocQff26FkY6dLm8WCVOp0o8l9X7aF2pw8uYnx0YikaWq7sjy+cjvn8oGjtTNP4BXvHfu3G1loZD/rHGkr3rTA6Rw0FyfX+q7y0iIiJi2EzGaCNzwYODzG/v6fTjTa29i/kjZWdHq1s7ehv3l8uu1lbX5KkaPDQY7Xm4kvU+QvzYJRRFREskFLXvJn301ycun59Vl9eZ9MT5ieZSldb1qLvaqQsdiUtvVjXRUqbistb4QDTJ8MzRizfmZZqmgjcv7j3BPnycUNSeGh8WioZneF7uWU/53sRQNBRcCC+jN83wA5uaPTLK2jWTdqaoocYh8+BQNLJ37dW+ucgDt2KD0OPuKXpQKBr+bpc139C1kvPqnA3/bKa9LO1sUEJRRERETGcmY7RTHdNpw8tPm4J6tLUrvdtRaFuSdrU8N6evvh3WF96nGtqK/cvlnULmrvRuW4/uPdSnB4Si/9T+MOt9hPixSyiKiJZIKGrfTfror09+0FJoqD55Gftshy4YhkodF9UdN4s08gT5QwLRUHBK/qvnVeyq10j0dS96VWe4VPfjnFZZPm9jjQ8LRU3dby9T8dl69c+tyjRX9aSvQZdbx/XSTA5Fw7OF6zT4dF2muaqJvVA0cU/RoO62lO3PLD4oFJ2/oYsOj1rHggqZq3oy1KgKZ6ah6KqeDLWqOvbp80cIRc2pVnmdTrliA/qpdlUUnVVjJKRdnetT06VWTbwkFEVERMT0ZjJG+0/Vd1MGl192v9bKO2l747WcvueaeSdtrzzXl+55DW/spvjLZVczt+/LufBW29rVysK8vkwTiv66cjzrfYT4sUsoioiWSChq30366K9P9fT58GzRssY7MTPl5tXldew9UCfx/clLjfeDqP5ah1zfFavyUodGE540vzreEfeE79i9TNGqGh8eiiY/UT66JD7V8vklDTVXxLz2kron11OcJ9XT59Mtn1/X1I3993lqm3XVE511ekgoGrdPaoWaeh7tf2+PEoqas+o879ibwRw19unzru88aoicl1AUERER03nUMdqbN2/052dHk0LLTxpeavmdFHr5Ql9/69eJ3nVtS5oaHNTfz22n/dtle2lBJ04N6uuJLYW0q+XpaX2SZl/RN2/eZL2fED9mCUUR0RIJRe27SWe7DUiNEREREQvNTELRpIcsfftEw6a0/fplOBA95deJ/nD48tNiUIGD/nRaXoycZ1BfT5va1o6Gv0/eY/SkY5hQFPGYEooioiUSitp3k852G5AaIyIiIhaamYSiP/vjUHxo2R+StKOBjpifXfqTlo/wt8vy/amYc81q4I1igtJ4CUURjyehKCJa4ocORTM12zfb49yks90GpMaIiIiIhWYmoehfnLsTH1ieWdTEtrT96oV+vffzSTW8SrWPaAzvttRwIWbf0IktbeudJvpvJwWivzgzQiiKeEwJRRHREj9kKFpI0i/5LzVGREREzD0zCUX/8vydpNDyy/6QQpJCy4v7D0tyL2rCTPcX0Y4m+u8c/P4Y/8o7RiiKeEwJRRHREglF7btJZ7sNSI0RERERC81MQtG/rUsORfcfliSFXgb1zeloMDqrzuC2tt5F/xLa1dbrkJo7oucY1jf3ou97sb8naYL/o2GcUBTxmBKKIqIlEorad5POdhuQGiMiIiIWmpmM0Zr6xlIGlydODeqrW6+18k7SzluNDj/Qz/dCzmF94R3XF6f3X/vz+iWNhnYl7WplYUFfpQlET5zy60LPVNb7CPFjl1AUES2RUNS+m3S224DUGBEREbHQzGSM9vjxY/3izEjaAPOT8jl1Brf1VpJ2dvQsuK6ee0sqG1pS2VBQPc829cwM7zf6dmtTnV139Umac5045dfP/jikuWc/Zb2PED92CUUR0RIJRe27SWe7DUiNEREREQvNTMZoL1++1P9pSn4YUqKfVj5W+fS65kM78cvn37zV/LOXKm+f0KeHnOPEKb/+sWGUpfOIFkgoioiWSChq3006221AaoyIiIhYaGY6RhsZGTlwtqhV/uyPQ7pzbzrr/YOYDxKKIqIlEorad5POdhuQGiMiIiIWmpmO0V68eCGj2d5A9MQpv/6leZTxI6JFEooioiUSitp3k852G5AaIyIiIhaa7zNGu3Pnjn53edS2QPQb323Nzs5mvW8Q80VCUUS0REJR+27S2W4DUmNERETEQvN9xmibm5saGBjQf/PdtTwQ/Q+VtzVy9x57iSJaKKEoIloioah9N+lstwGpMSIiImKh+b5jtNevX6uzs1O/rQ1YFoj+tjagm32DBKKIFksoioiWSChq3006221AaoyIiIhYaB5njPb69WsNDAzozLWBYz186Wd/HNI/1w9pfHycQBTRBglFEdESCUXtu0lnuw1IjRERERELzeOO0TY3NzU5Oanm5mb9/spgxmHoH66OqPl6l2ZnZwlEEW2SUBQRLZFQ1L6bdLbbgNQYERERsdC0aoz24sULDQwMqLm5Wacbbul/XQno35eP6nNXeHn9ScewfnFmRP/OfVu/rQ2ouqNPDS3XNTExodevX2e9HxDzWUJRRLREQlH7btLZbgNSY0RERMRC0+ox2suXL/Xw4UP5/X61traqublZdXV1qqurU3Nzs9rb2zU0NKTZ2Vltbm5m/foRC0FCUUS0REJR+27S2W4DUmNERETEQtPOMdqbN29Smu1rRiw0CUUR0RIJRe27SWe7DUiNEREREQtNxmiI+S+hKCJaIqGofTfpbLcBqTEiIiJiockYDTH/JRRFREskFLXvJp3tNiA1RkRERCw0GaMh5r+EoohoiYSi9t2ks90GpMaIiIiIhSZjNMT8l1AUES2RUNS+m3S224DUGBEREbHQZIyGmP8SiiKiJRKK2neTznYbkBojIiIiFpqM0RDzX0JRRLREQlH7btLZbgNSY0RERMRCkzEaYv5LKIqIlkgoat9NOtttQGqMiIiIWGgyRkPMfwlFEdESrQhFERERERERERE/lISiiHhsrQhFIRn6Jf+hxgAAAAC5B2M0gPyHUBQRLZFQ1B7ol/yHGgMAAADkHozRAPIfQlFEtERCUXugX/IfagwAAACQezBGA8h/CEUR0RIJRe2Bfsl/qDEAAABA7sEYDSD/IRRFREskFLUH+iX/ocYAAAAAuQdjNID8h1AUES2RUNQe6Jf8hxoDAAAA5B6M0QDyH0JRRLREQlF7oF/yH2oMAAAAkHswRgPIfwhFEdESCUXtgX7Jf6gxAAAAQO7BGA0g/yEURURLJBS1B/ol/6HGAAAAALkHYzSA/IdQFBEtkVDUHuiX/IcaAwAAAOQejNEA8h9CUUS0REJRe6Bf8h9qDAAAAJB72DFG8z9Z0+mep/rrqnv6VdldnXQM66RjWL8qu6v/euWB/tA5J/+TNcs/FwBSQyiKiJZIKGoP9Ev+Q40BAAAAcg+rxmhrW9sqG1rSr8ru6sQp/5E86RhW2dCSJZ8PAOkhFEVESyQUtQf6Jf+hxgAAAAC5hxVjNP+TtYzC0ET/rPi2Oh78yYKrAYBUEIoioiUSitoD/ZL/UGMAAACA3OO4Y7SyoSWddAy/dyAa6+mepxZdFQDEQiiKiJb4IUPRzz77LGM/VgjM8p8PV+MZ3fA4VO//QB+XAQ/bPTJ8H7JhG5q9O6nn5gf8yJwgd78DAAAAucZxxmh/1/LIkjA01r+uumfh1QGARCiKiBb5oUPRTCicUNSveodDxp5OlRSf19W+JzL1VD94HfK2zyS9a7K5RIa3UwuSzCd9ulpmyOVwyCg6owuNI1qJvjA4phvVpSp2OGQUlcrXOaXNmPMM1zljPtshw+HRjeSPgwQy/0Uc1N32apUb4f4uPnNeV3sfx9UiNbkbiKUPRVN8p93VujEWPN4H/tStS84Std493mmOjd8X92+m+Mx5Xekc2/83Zzm5+x1IyUy7vA6fBlMejHw33C2aSnF0qsUtw/ERXSsAAOQc7xuWeAafWR6IRv1D55y1FwlQ4BCKIqIlEoraw/uEovshwIYWA03yOtxqn5KWuipSBAgBNRlO+W69ksyAmlyGar8PB2ybC72qdzlVc/OZpFfqrXHK7evTc1PafNwtn8tQvf9V5Dym/LUO1f74SpAZmf4iXuiqkMvTpNsLG5KitYjU8EByNxA7LBSN/U7PdlbKZTRo9AO2zzb8Phl7oZ+ptScBtZY75W4IyJ5JrLn7HUjJUUJRh6HGkYTeMkfUaDgIRQEA4Fi8T1hy/f6KZUvm03n9vn3/+RSg0CAURURLJBS1h+OFolJcCPLqlnzOcEAaxRypV6lRr4ApabZLl0oaNRLz7kFfdHbpoBqc53T9wf6x6bZzctVF44oZ3fA41ZA6vYADyPQX8aDPIU/zeNzPHnZWytM4LClxtm+pfF0PIgFbQiBmPpH/SplKnA4ZTkMVMbOC058jnvSv86ve4dG1zkZVGE4ZjiJ5qrs0HT1JcEztFeH3FZdWq6Gq5IihqCJBWbk6Z5UiNIu/xpWxdvlKi2Q4HHIZZbo2Eow5b2Qm80y7vI5aXe+qlqcouS+SZkjH9EX684dn83qKIrNbyxoVSDW5NS4UjfC0UxcdXv0Q3TosZZ1MBeqNuO+BOVKv0uh/9Ehb24O/A+XVnZoKZ+3hoPpiva5F6usyKtQenaE70y6v46Kutcf22aDu9V1JXe+4/og9Fm5PXVtXpB/3++phuyduFm1yuBmuoa/GLVfNLa3GHFm9VSOXu0a+2GuNrWOKPknVhqQ+SnldVTq318/1qomZIR/7/SgurdbNB+Z+3c/VqqmqRK60oS8AAGSbTMdoa1vb+qVnzNZANPpkegCwBkJRRLREQlF7OPZM0V6f3M4K3XwqSaYGfc6YICUcrJTWj6SelWaOq9XtUlPAjJw7PhSV3yfD066HksIzTg2dK40GKGWRZftwGJn+Il4drJPbWaJLLQN6sLKRcHRK7W6nKtvCWxtsTrXIuxfSxAZipkYbXHKVt2lqQzKXh9Tojs42faabFQ55W6LnaFNlQph++GeFv4vumm7Nbkjmcq/qDKfq/aakVxr0GSqt+j58bG1C18udRwtFzTVNtpWruLwj/L07MBQNfyfrepdlytTzPp/czhr1voqeNzYUdaqyeTQ8CzruOp7qZkXsDOlOVe/1xQHnDzSo1KhV37Ipmcvy+1xJwV348lKEoketU6BBpSXNmoy8a7TBUFnL1CG1TX3uyTVT2nisnhqXSn1+rSoSShpV6n68IWlDU23lckX/A8pMu7yOmFnlUy3yOhwqre3R4oZkro3qmnt/5vhCV4VcLp/8y+HP+b7SGWlruD2u8maNLZvSxpTaPTHbfBw6U9SjGyMJIbJe6VaVQxc7R2KuNX6me/z38eA2TLW49/oy8Zg5Uq9SZ6W+j+2j6HfnaZeqnC7V9y3LjM5wjobWfp8Mh0u+7vt6trhyhK0vAAAgG2Q6Rjs3sGh7IBrV8eO8TVcNUFgQiiKiJRKK2sPx9hR1yHBdiNt/MTwzNLL02PSrPmXYJUlBDfpccvv8kdlUCcvnF8LLfPdD0QUNtjTqx4k1mdEwNi6ogHS8zy/ilaluXasMz3qL31N0QyuLz7W2l0Y/0PVz0WAoNhAbVIOzRK0xE073l7BHal3TpYknazJlau35opLy1wM/KyZ0jBA/6zjdZyeS4jv9XYU670cac2AoGgltr0bD49j2Joaiac4x26FKR5VidybYv44Dzj/VojJnuZoG7of7bWNFz56vJf9HggNC0Qud84f01bhaS6LHAmoyov+WD3rPwd+B8CzV8PUm12RcrSWGmgKp+iy29on9NKvO8oStNfb+g0rycv64zz3C8vl6f/j7erHz6f41OGvU+yqgJmM/AI7/Doe3+wi37+A2bK4s6qf9L7mm287tHRuuc6q0IbD/xpn2vUB9rqNcRtWPMUF4zHfO75Nxrk3TKa8LAAByhUzHaJ+7AocHmqdH9Tc/BNXzfEvBrW2tRgy+Cmlwekn/UHm0pffMFgWwBkJRRLREQlF7OM5MUTPQILfh02DcVpPhYKNxxIwsMU31kJKgAg1nVeLtiFkmKik4sreUtri0Wm313gOeGB6ebVjV9SyD9hcmx/pFbK7p4UCLalxOVXWFQ6GVsXb53JEl7XFLj2PDnxRho8Mho7xDc5K08Vh9jZU6f6YovGS8PfXDf9J/1kGhaPKxo+8pamptokXe6OznQ5bPm8uj+sF3XucMZ8Ls5SOGojPt8qbop+i2EenPb+r5aKeunC9WidOpkrIr8j9JMW/60JmiB9dpqsUdnnE53izP3n+gOOg9iedOfBja/s+Sa5LYL+n7XYqtd/hYUnucdRq2JBSN3zpgqsUdmf2ecD980qer58+El89HPEooGl52744sn48YObZ/jdFu2A9FE5f/Rx8U1jCohFn2AACQq2QyRhtbXD04yPz2nk4/3tTau5g37exodWtHb+POtKu11TV5qgYPDUb755LWoABAhhCKIqIlEoraw/GWz4eX/iY+cT4cGvTpVuzsqj3CS0CLy9vjA9EkwrOz9kLPyR90tXVQS3vHCUWPSmY1DqjFXaJrCZMD9mavRfaNbRxYiMwcjQ18EmcJJmyHsEf8DNDNhR7VGSn2iz3ws6ydKZp2n9yDwjlzTT/tLU2OhKnRvUgzmilaK3/KDVXTn99ce65n0WmJ5pomWzz7gXPc5R22p+hBdVJ4Rqq7RTebS2L+LR/0nqPMFK3QzWeZzhQ9KBQNzxSt60vVidaEouFZu4YaBwfVuDdjNvG4U9WdM3vf68TQNnUbwve5svoBLW4kHgtvWRC3v2/iTNHavtRbiBCKAgB8FGQyRvu/XY/ShpefNgX1aGtXerej0LYk7Wp5bk5ffTusL7xPNbQVe6Z3Cpm70rttPbr3UJ8eEIr+c8dji68YoPAgFEVESyQUtYfjPmjJDDTE7KMY4WmnLhqGShOWBUumptsPD0TNtRkNNXlV7GrQaPR1z26qxunRtdHI/oqjTfKyfP5IZFbj6D6QzftPn49sZVDWMiU961KVw6P26DYGgWZVOlOFoq80XOeS+0JneD9Jc02TnT419S5pP0AKL8mP7r+YFIoe+FkHhaLH2FNUG1oMxHy3TL/qnYbq+oIxx+IfLNY4tCxT0X0vMwxFNaPO8iKVN0RCsY0FDTb61DG1fuD5w7Ow6zWybEra0NSRQlFTazO9ajgb+/T5g+oUbatTLmf8nprp33PQnqIL6ovZ+/Rhu0eGq0Y9sftlRv/NZxSKSg87ylV8tkGDC+FzLQ406kr7lEJHCkUvqifVQ6oSvhsLnV65iork8nZqIel4ZP/XngVtytTaTLd8rqOEotH9dSe0FrttSKR94ftrmj1FZzpUWXRWTZH/aLC5MKBrvnZNrYtQFADgIyGTMdp/vjSRMrj8svu1Vt5J2xuv5fQ918w7aXvlub50z2t4YzfFmXY1c/u+nAtvta1drSzM68s0oehvLkxYd7EABQqhKCJaIqGoPRz/6fPh2aJlzeMxM5bCf+gnP/glzbLbmPBj0OeQyyjWBV+n7iYEFYlP4uZBS0cj41/E5rLG2qtVbjgjfe1WdWOf5k1JMjXdFfOUb1+LGj3R/RwPePK4o0ie6va9mpoPunUl5qny1S0jKZbPH/RZB4WiCi9JrirZf6p508Uj7ylafOZ83Hdr8ZYv5qnmDaqL2dtyZaRF1THfySvdDzJbPh9ta+xTy69E+/qg8wcVaKmMefq8Tz0P0i2fj7+2K50JWxUcUCcpHAYaFV0xs7QPes8xnj5fUrW/P3GGoWj80+djtxM4JBTVjH6oMORypAjlE+93r27J54w+UCr5+MpIoyoMZ/jzK1rUWhV96NzBbTAfdMU8Qd6n9npPzF6hG5rqjFyX01BFVYU8aZ4+H3dPJBQFAPgoOOoYbXd3V39x7k5SaPlJw0stv5NCL1/o62/9OtG7rm1JU4OD+vu57bTn215a0IlTg/p6Yksh7Wp5elqfpNlXdHc3VbAKAEeFUBQRLZFQ1B6Oe5OG3IcaQy6SfksD2MeUGZt1z7TLm267BQAA+OjIJBRNesjSt080bErbr1+GA9FTfp3oD5/vp8WgAgf96bQcfYr9oL6eNrWtHQ1/n7zHKKEowPEhFEVESyQUtQcCs/yHGkMuQih6BO42y1PerLFlUzKX5fe55KroiizfBwCAj51MQtGTjoSnxveHJO1ooCPmZ5f+pOUjnG/5/lTMuWY18EYxQWm8hKIAx4NQFBEt8UOHopn6sUJglv9QY8hFCEWPQuy2AEVyn29UIOX+pwAA8DGSSSj6S89YfGB5ZlET29L2qxf69d7PJ9Xw6pAQ892WGi7sn+fXE1va1jtN9N9OCkQ/dwUIRQGOCaEoIlrihwxFCwn6Jf+hxgAAAAC5Ryah6F95x5JCyy/7QwpJCi0v7j8syb2oibTbrOxoov/Owe+P8deV44SiAMeEUBQRLZFQ1B7ol/yHGgMAAADkHpmEon9XfzfF8vbow5Kk0MugvjkdDUZn1Rnc1ta7vTNo63VIzR3RQHRY39yLvu/F/p6kCf7PxklCUYBjQiiKiJZIKGoP9Ev+Q40BAAAAco9MxmhtQ/dSBpcnTg3qq1uvtfJO0s5bjQ4/0M/3Qs5hfeEd1xen91/78/oljYZ2Je1qZWFBX6UJRE+c8qumf8a2awcoFAhFEdESCUXtgX7Jf6gxAAAAQO6RyRhtYWEh+Qn0MX5SPqfO4LbeStLOjp4F19Vzb0llQ0sqGwqq59mmnpnhWZ9vtzbV2XVXn6Q5V/TJ88+Cr+y5cIACglAUES2RUNQe6Jf8hxoDAAAA5B6ZjNFCoZD+tSV5X9FEP618rPLpdc2HduKXz795q/lnL1XePqFPDznHiVN+/VPTXZbOA1gAoSgiWiKhqD3QL/kPNQYAAADIPTIdo925c+fA2aJWedIxrMmZWZuuGqCwIBRFREskFLUH+iX/ocYAAAAAuUemY7TV1VUVtw7ZHor+a8uY3r59a9NVAxQWhKKIaImEovZAv+Q/1BgAAAAg93ifMdrk5GSaJ9Fb49/W3dHi4qINVwtQmBCKIqIlEoraA/2S/1BjAAAAgNzjfcZoOzs7CgQC+u91E5YHov/x4h2NTj5gL1EACyEURURLJBS1B/ol/6HGAAAAALnH+47R3rx5o+7ubv3u8qhlgejvLo/q1mCAQBTAYghFEdESCUXtgX7Jf6gxAAAAQO5xnDHamzdvFAgEVNI2fKyHL510DOt/NwZ0//59AlEAGyAURURLJBS1B/ol/6HGAAAAALnHccdoOzs7mp6eVltbm/5wdSTjMPRfmkfV1tWtxcVFAlEAmyAURURLJBS1B/ol/6HGAAAAALmHVWO01dVVBQIBtbW1qaixT//YMKq/PH9Hf1Z8ey8A/dwV0J+fHdU3vtvyfT+o5utdun//vt68eWNJGwAgNYSiiGiJhKL2QL/kP9QYAAAAIPeweowWCoU0Pz+v4eFhdXR0qK2tTY2NjWpsbFRbW5s6Ozs1OjqqxcVF7ezsWPrZAJAaQlFEtERCUXugX/IfagwAAACQe9g5Rtvd3U0pAHxYCEUR0RIJRe2Bfsl/qDEAAABA7sEYDSD/IRRFREskFLUH+iX/ocYAAAAAuQdjNID8h1AUES2RUNQe6Jf8hxoDAAAA5B6M0QDyH0JRRLREQlF7oF/yH2oMAAAAkHswRgPIfwhFEdESCUXtgX7Jf6gxAAAAQO7BGA0g/yEURURLJBS1B/ol/6HGAAAAALkHYzSA/IdQFBEtkVDUHuiX/IcaAwAAAOQejNEA8h9CUUS0REJRe6Bf8h9qDAAAAJB7MEYDyH8IRRHREq0IRRERERERERERP5SEooh4bK0IRU3TxATpl/yXGiMiIiLmnozREPNfQlFEtERCUftu0tluA1JjRERExEKTMRpi/ksoioiWSChq3006221AaoyIiIhYaDJGQ8x/CUUR0RIJRe27SWe7DUiNEREREQtNxmiI+S+hKCJaIqGofTfpbLcBqTEiIiJiockYDTH/RS/QbgAAIABJREFUJRRFREskFLXvJp3tNiA1RkRERCw0GaMh5r+EoohoiYSi9t2ks90GpMaIiIiIhSZjNMT8l1AUES2RUNS+m3S224DUGBEREbHQZIyGmP8SiiKiJRKK2neTznYbkBojIiIiFpqM0RDzX0JRRLREQlH7btLZbgNSY0RERMRCkzEaYv5LKIqIlkgoat9NOtttQGqMiIiIWGjaMUbrebiif7s5p99cmNAvPWM66RjWScewfukZ03+5PKXfX3+knocrWb92xEKRUBQRLZFQ1L6bdLbbgNQYERERsdC0aowWXNvQWf+CfukZ04lT/iN50jGss/6FrPcBYr5LKIqIlkgoat9NOtttQGqMiIiIWGhaMUbrebiSURia6OeugFonf8p6XyDmq4SiiGiJhKL23aSz3QakxoiIiIiF5nHHaGf9CzrpGH7vQDTWf7s5l/X+QMxHCUUR0RI/ZCj62WefZWy2b7bHuUlnuw2YLzWe0nWPQ3W92b9mRERExFz3OGO03zVNWxKGxvqbCxNZ7xPEfJNQFBEt8UOHoplQOKFor+ocDhl7OlVSXK6GnkcKmbPqPO+Qt3Uq6X1jjSUyzndo1jQVetSjBs93cjkcMorOqLJhQMvR1y7d1vWqUhU7HDKKSlXbMa7VVG2ebJHXQfhmT41NmeaSRlurVPadU4bDoeIz5Wr4cTplLeK1OhQNn89wVqvnRfLxYHe1XI7U3zlERETEXPd9Q1F3/1PLA9Gov7/+KOv9gphPEooioiUSitp3kz7668Oh6H7otaonQ1fldZSqddzU/A2vjNJmTcS9Z0iNhlO13S9krg+p0WXoUmc4YFud+1F1Lqequ+Zlmi/UU+2Uu7ZHC+umVqe/V63LUF3vi/g2rE+qzeOUy0koak+NTc3e8MrluarhuVWZZrQWkRoe+F6bQlGHQxc6ZhOOhUN4g1AUERERP1LfJxRtmXhu2ZL5dLZMPM963yDmi4SiiGiJhKL23aSP/vrEUNRUXBD2olu1znBAunf+gTqVGnUaWjdlTt9QTUmDBmPO2V8bDbX6Ve88q7bJ/WNTLWflutwf81nrmmot09nL7brGMm2bahyuybnGO3E/u99RIU/DQPh8cbN9S1V7Y1KhxO+Cacpcf6Teyx6VOB0ynN/JGzMrOP05kr9bl6qr5UoM28ebVeasVu3FmFA09vMcRfJU3dDUeqT9rR4ZNS3qisxEdn3nUdPA0t736lHPZXmjM2NLq9Q1uR537HxR9Jz1unw25hoTZzdHr2OqVV7HBV1tOKdih0fXp7L/PUBERMTcMtMxWnBtQ39x7o6tgWj0yfTZ7hvEfJFQFBEtkVDUvpv00V+fYqboj7VyO73qmjVlmuvqr3XGBGrrGqozVFo3kCLwMmWu39G1Upcah9Yj544PRc3eWhmeVt2PtnWyVRXFlzXwgr0r7auxqWD/Zbmdxapp7tPk8mrC8XG1ljpV0RLe2mB1vFnevdAvti7rGql3yVXWoolVU6Gnfl0tjc42nVeX1yFvc/QcLapICNPDRs7XM6CrhqGrA+t7x8YaS1RaN6De2v1QdKK5dO/zzNVxtXr2j91v9chwlunayFOFzFVNNHv2v1vjzSpzlqltfFVm4rHZDl1wlOqq/6lC5roWemrl3vs3MKsub+zs5uuqil7HVKu8DqcqGoc082RBK+vZ/x4gIiJibpnpGK2k94ntgWjU//dD4iodRHwfCUUR0RIJRe27SR/99Yl7ijpkuCp1/fbS/vkG6lRq1GvENGWu96ouZdhlyjSX1F/rkru2NzJ7MGH5/NyQrpU5Y0LRKXWUFau+/4V4oI+dNQ67PP69mirCMyDj9xRd1XJcyDeptr2Zk7F16Ve9s0TX7uyf836rR0Zt736tqzt051FQIXNdKwtPtLya2I7w+bytU5poLt0P19cHdNUoVet4JFyNBJ+ry0+0GNwPTqdazkY+L/azI+eeapXXUat+05S5uqz5heB+cD/ZovLIsZn2MhneG5pP+DdQ12vKnG5XheOiumP2O92b+TzVKq+jRr2EoYiIiJjGTMdon7sChweap0f1Nz8E1fN8S8Gtba1GDL4KaXB6Sf9QebSl9z/741DW+wcxHyQURURLJBS17yZ99NfHzxQNDdXLbdSqP+4hOHd0rSQ8qy/YnWLZs2nKNJc0VH9WJefb95Y3m6Ypc2lATZEl1cWlVWqpO78farWX6exegEooal+NE1wP6n5fs6pdTl28EZ4xsHy7VbXuyNL3iMmhaIoA3eGQUdauGdOUuTqtWw0VKj9TFF523np7/4Fbe+6HouZshy5EHrgU7K6W63yHZmOPm2ZkKbs7snw+4lFC0YQHS4UNH0t6X+y/galWeVNco+tyf8L5EREREZPNZIw2Mhc8OMj89p5OP97U2ruYP1J2drS6taO3cX+57GptdU2eqsFDg9GehytZ7yPEj11CUUS0REJR+27SR3994vL58PLhxAfdhGf19ai72pniATmrmmgpU3FZa3wgmmR4NuHFG/MKzzpMEbDFhF5oVY2H1OwuUdNA/M/3Zl1G9o292jcXmTkaG4QmzhRN2A4h5jsQO9t0de6mLhtO1fcnvi429Ax/Hy50BNR5ProMP/l4WV2fnkRmnMYGmgeFouHwvk7+yIOlYo/N3/DKuHhTwVT/BqbbVZFuNiihKCIiIh5iJmO0Ux3TacPLT5uCerS1K73bUWhbkna1PDenr74d1hfepxraiv3L5Z1C5q70bluP7j3UpweEov/U/jDrfYT4sUsoioiWSChq30366K9PftBSaKhe7sgMvr3XzXbogmGoNGFpcfRBSYcFoqHglPxXz6vYVa+RlK9jpqh9NY7uBdq4//T5yFYGZc3jMudv6KLDo9axoELmqp4MNarCmSoUfaGByy65Kzt0N7gucz2oux2XdLVnXtF9Sauuh5fkh57+eIRQNLI1Q1GRiqMP7oo7Ht2ndEwrsdsvHCEUnb/hleFpDrdzdU7DjWVyRQPN2Ru66Ey3p+iUOsqKVF4fCWJX59TfcEnt4y8JRREREfFQMxmj/afquymDyy+7X2vlnbS98VpO33PNvJO2V57rS/e8hjd2U/zlsquZ2/flXHirbe1qZWFeX6YJRX9dOZ71PkL82CUURURLJBS17yZ99Nenevp8eLZoWeOdmIcphQMqV3V3zAy7/fcnz/jcD4/6ax1yfVesyksdGl1K1w5CUftqbMpcf6pAzHJy13duVTX06NG6KdNc19SNKnmiT2OvbdZVj0OXbqbY6zXpafCtezUNTf6gyzFPn69qHjh4+bxpKhymOsLhbIrjockbqi0tijxBvlatdZ69WZ4HLp9fn9x7Kr1RVKrLzXXy7gX661rob4g8mb5InqpKeR1pnj7v/E7ey5F+IhRFRETEQzzqGO3Nmzf687OjSaHlJw0vtfxOCr18oa+/9etE77q2JU0NDurv57bT/u2yvbSgE6cG9fXElkLa1fL0tD5Js6/omzdvst5PiB+zhKKIaImEovbdpLPdBqTGuWxofT3m//eqzpFuWwBERETEo5tJKJr0kKVvn2jYlLZfvwwHoqf8OtEfDl9+WgwqcNCfTsuLkfMM6utpU9va0fD3yXuMnnQME4oiHlNCUUS0REJR+27S2W4DUuOcdfEH1RRX6+b0qqL74brSbuuAiIiIeHQzCUV/9seh+NCyPyRpRwMdMT+79CctH+Fvl+X7UzHnmtXAG8UEpfESiiIeT0JRRLTEDx2KZmq2b7bHuUlnuw1IjXPXdT3quRxZPu9UibtKXZPrWW4TIiIi5oOZhKJ/ce5OfGB5ZlET29L2qxf69d7PJ9XwKtU+ojG821LDhZh9Qye2tK13mui/nRSI/uLMCKEo4jElFEVES/yQoWghSb/kv9QYERERMffMJBT9y/N3kkLLL/tDCkkKLS/uPyzJvagJM91fRDua6L9z8Ptj/CvvGKEo4jElFEVESyQUte8mne02IDVGRERELDQzCUX/ti45FN1/WJIUehnUN6ejweisOoPb2noX/UtoV1uvQ2ruiJ5jWN/ci77vxf6epAn+j4ZxQlHEY0ooioiWSChq3006221AaoyIiIhYaGYyRmvqG0sZXJ44Naivbr3WyjtJO281OvxAP98LOYf1hXdcX5zef+3P65c0GtqVtKuVhQV9lSYQPXHKrws9U1nvI8SPXUJRRLREQlH7btLZbgNSY0RERMRCM5Mx2uPHj/WLMyNpA8xPyufUGdzWW0na2dGz4Lp67i2pbGhJZUNB9Tzb1DMzvN/o261NdXbd1SdpznXilF8/++OQ5p79lPU+QvzYJRRFREskFLXvJp3tNiA1RkRERCw0MxmjvXz5Uv+nKflhSIl+WvlY5dPrmg/txC+ff/NW889eqrx9Qp8eco4Tp/z6x4ZRls4jWiChKCJaIqGofTfpbLcBqTEiIiJioZnpGG1kZOTA2aJW+bM/DunOvems9w9iPkgoioiWSChq3006221AaoyIiIhYaGY6Rnvx4oWMZnsD0ROn/PqX5lHGj4gWSSiKiJZIKGrfTTrbbUBqjIiIiFhovs8Y7c6dO/rd5VHbAtFvfLc1Ozub9b5BzBcJRRHREglF7btJZ7sNSI0RERERC833GaNtbm5qYGBA/8131/JA9D9U3tbI3XvsJYpooYSiiGiJhKL23aSz3QakxoiIiIiF5vuO0V6/fq3Ozk79tjZgWSD629qAbvYNEogiWiyhKCJaIqGofTfpbLcBqTEiIiJioXmcMdrr1681MDCgM9cGjvXwpZ/9cUj/XD+k8fFxAlFEGyQURURLJBS17yad7TYgNUZEREQsNI87Rtvc3NTk5KSam5v1+yuDGYehf7g6oubrXZqdnSUQRbRJQlFEtERCUftu0tluA1JjRERExELTqjHaixcvNDAwoObmZp1uuKX/dSWgf18+qs9d4eX1Jx3D+sWZEf079239tjag6o4+NbRc18TEhF6/fp31fkDMZwlFEdESCUXtu0lnuw1IjRERERELTavHaC9fvtTDhw/l9/vV2tqq5uZm1dXVqa6uTs3NzWpvb9fQ0JBmZ2e1ubmZ9etHLAQJRRHREglF7btJZ7sNSI0RERERC007x2hv3rxJabavGbHQJBRFREskFLXvJp3tNiA1RkRERCw0GaMh5r+EoohoiYSi9t2ks90GpMaIiIiIhSZjNMT8l1AUES2RUNS+m3S224DUGBEREbHQZIyGmP8SiiKiJRKK2neTznYbkBojIiIiFpqM0RDzX0JRRLREQlH7btLZbgNSY0RERMRCkzEaYv5LKIqIlkgoat9NOtttQGqMiIiIWGgyRkPMfwlFEdESCUXtu0lnuw1IjRERERELTcZoiPkvoSgiWiKhqH036Wy3AakxIiIiYqHJGA0x/yUURURLtCIURURERERERET8UBKKIuKxtSIUhWTol/yHGgMAAADkHozRAPIfQlFEtERCUXugX/IfagwAAACQezBGA8h/CEUR0RIJRe2Bfsl/qDEAAABA7sEYDSD/IRRFREskFLUH+iX/ocYAAAAAuQdjNID8h1AUES2RUNQe6Jf8hxoDAAAA5B6M0QDyH0JRRLREQlF7oF/yH2oMAAAAkHswRgPIfwhFEdESCUXtgX7Jf6gxAAAAQO7BGA0g/yEURURLJBS1B/ol/6HGAAAAALkHYzSA/IdQFBEtkVDUHuiX/IcaAwAAAOQejNEA8h9CUUS0REJRe6Bf8h9qDAAAAJB7MEYDyH8IRRHREglF7YF+yX+oMQAAAEDuYccYzf9kTad7nuqvq+7pV2V3ddIxrJOOYf2q7K7+65UH+kPnnPxP1iz/XABIDaEoIloioag90C/5DzUGAAAAyD2sGqOtbW2rbGhJvyq7qxOn/EfypGNYZUNLlnw+AKSHUBQRLZFQ1B7ol/yHGgMAAADkHlaM0fxP1jIKQxP9s+Lb6njwJwuuBgBSQSiKiJZIKGoP9Ev+Q40BAAAAco/jjtHKhpZ00jH83oForKd7nlp0VQAQC6EoIlrihwxFP/vss4z9WCEwy3+srLG5PKmJxxv7//9Bl3ylRTIcHt2YsexjIIrfJ8PTrofZbgcAAABYznHGaH/X8siSMDTWv666Z+HVAYBEKIqIFvmhQ9FMKJxQ1K96h0PGnk6VFJ/X1b4nMvVUP3gd8rYnJ2OTzSUyvJ1akGQ+6dPVMkMuh0NG0RldaBzRSvSFwTHdqC5VscMho6hUvs4pbe6dJai77dXyFEU+t+yK/E/M41x6wZDpL+KH7Z60QdxEc4lcVd16IUl6ppsVDnlbYut0FGZ0w+NQvT+jN33UrIy1y+eO+d5f6dXsxuHvIxQFAADIX943LPEMPrM8EI36h845ay8SoMAhFEVESyQUtYf3CUX3w6wNLQaa5HW41T4lLXVVyHC3aCruPQE1GU75br2SzICaXIZqv3+sTUmbC72qdzlVc/OZpFfqrXHK7evTc1PafNwtn8tQvf+VJGnp5gW5PE0aWzYlc02TLZ69oBUOxspQNJ73DTcLLBR92qUqp0fXAgvh8HjjsXpqXHLV3NLqYe8lFAUAAMhb3icsuX5/xbIl8+m8fn/l8IYAwJEgFEVESyQUtYfjhaJSXMD16pZ8znBAGsUcqVepUa+AKWm2S5dKGjUS8+5BX3R26aAanOd0/cH+sem2c3LVDUqS7v1wRe2Dz2I+tl1eh0+DGbS+ULEyFH3Y7pHh8ytp1nDk9bEzgV1Gma6NBFOcJT4UfdjukVHbppuRWcLx70ucIdyoQOTQ/ncnQkyA+LDdI+Niva55iiI/MzXfd0UVhlOGw6Hi0mrdfGDGvK9JPzSWqcQZmaXc9UDRecjmg669WZ4uo0zXBpf3jq2MtUe2D0g4Zyx+n4ySZk3GdUGnqvf+LaS/xsRQNO3nmU/kvxJpv6NInuouTTORGgAAIKfJdIy2trWtX3rGbA1Eo0+mBwBrIBRFREskFLWHY88U7fXJ7azQzaeSZGrQ55SneTxy3FSg3lBp/YhS5jPmuFrdLjUFzMi540PRtLPkNhZ0u8kjd93g4TPtwKZQVEqa8WkG1ORyqrJtSpsy9XyoXmXOGvW+SjxLilDUWa7W0WWZ2tBUS8znBxpUatSqb9mUzGX5ffszLA8NRZ3lag081rPnazKnWlTmLNf1qQ0p8TP8PhkOl3zdj8Pt7q1VqdOnQVPSq0E1uPaPrU20qdLp1Q9PFZkB6lJ9X7jds52VciXNlI6ew6lzVS0aur+StNXA6q0auVw++SPX2FdryOXzh//NxP4bOODzlroqZHhaFL68KV0vd6qsJaklAAAAkENkOkY7N7BoeyAa1fHjvE1XDVBYEIoioiUSitrD8fYUdchwXdCNsf3ZgOGZoQ0alSTTr/qEmaP7BDXoc8nt80f2FE1YPr8QUGu5MyGcC4dphsMhw31FI8vvc8WFxwcLRQfr5IqbEZlumXyKUNQX86LYWcCRMLNp4L5WNiRtrIRDTh0hFK3t2w/jY94nSXrQpvPRz0gK3/2qjz44arBOrnNtmt479kozQ70aX5DmOsplVP0YE8zHvC+R4JR6GivDs0ET9hQ1157r2UrMw6v6auMD28j/PujzwsFqjX64+0RrZvI5AQAAIPfIdIz2uStweKB5elR/80NQPc+3FNza1mrE4KuQBqeX9A+VR1t6z2xRAGsgFEVESyQUtYfjzBQ1Aw1yGz4Nxs0EHFdriaHGETMc1KSaOaegAg1nVeLtiF/iGxzRtcjS6+LSarXVe+PDsijmmibbytOcGxL5YKGo3xcfmEes7JhNOEsGoahMPR/t1JXzxSpxxj9g69BQNO67E16iXh5ZPh/28FD0aaf34L5Iul6nGg7c08HU2syA2i+45KroCu+Jaz6R/8p5uYuStyNIuqa0n7eh2d5GVZ87o2JHkTzV7bqbaucCAAAAyBkyGaONLa4eHGR+e0+nH29q7V3Mm3Z2tLq1o7dxZ9rV/2fv7H7aSvM8/4/ksm46qrtWq2suSnWx0911tTPq1kir1Wqk1V5srUZdPZrVzs5I06PenYymdtplyjEviSFAQogNMQHCSwjkjRDMa4AAIYEkEF4CKaATCAZywst3L2zj4zeCwzmxY38+0keqwvbxc56fffLw5TnPs762Lk9V73uD0e4Z7skCOC6EoohoiYSi9nC82+fndKvCmbDj/ERTiYr993S32qkL7XNxx9jUREuZCsta37PmYWjmaFVHaB3RhDVFN7tUk2pWHsTwUWeKxsyqTMXRQ9GYGY+RDbbK2jSj9ELRUEDvV9/8ZsJ7pDdT1ND6ywWtboZnbppno6bgfmOJPPVxsy1MM1UnmkrkrmzXk3XzGqcpZoqmeL+t1QX9GHn95ry6vK6D9XgBAAAgO0lnjPZvHU9ThpefN6zo6fa+tLer4I4k7WtpZkZff9evL8vn1LdtPtKegsa+tLejpw+f6PNDQtF/bntm8RkD5B+EoohoiYSi9nDcjZaMwTqVxK8bOdeuCy6Xih1Vuhszi9TQZOv7A1FjfUp9DeUqdNdpKPy8iaYSucsaQ7vPa1PTN6pU7K7XSBqtz1c+WigaXn+zun0sfAv3mG766tS9GH+Uo4eikTBzIFz3CVMoGmpniyaN0GfmdpUrZSgaWXNzfN0IrUnbWCb3UULR8Dn5u0I7x29NtKiyoEztU5Km2lRZcEYNPeHH5nt01deqibhLVeg7Uqbmg93nw+8fnuk8VOdSsbdTC5uh8+isdicNRQ97v0iwOr2p6LqkhKIAAABZTTpjtL++NJY0uPzq9hut7kk7m2/k9L3U1J60s/pSX5XMqn9zP8mR9jV1/5Gc8++0o32tzs/qqxSh6G/Oj1l3sgB5CqEoIloioag9HH/3+dBs0dLGUdMMthe6VeE42BAn/vWJtwBHd5Hv9TnkdhXqvK899vZfY0n99ZFbjGNvo4bD+aBQNKFGoZDw0FBUsbvPuwqK5WsdCa8Zayad2+dXNNhUadqZ3afOyI7rr0d1rcK0K7z/Qurb543HB7vbuwqKdbnJr/JIaH9YKKrY3ecLT5/T1YHoB9O8G7zbVaor954nmclp6OVQ68ExXE6Xyirro59f07IRbleFWhuromuzHrL7fMz7GY/V6TPtPl/ZFN3BHgAAALKSo47R9vf39Yuzwwmh5Wd1r7S0JwVfLeub7wI60bWhHUkTvb36+5mdlMfbWZzXiVO9+mZsW0Hta2lyUp+lWFd0fz9ZsAoAR4VQFBEtkVDUHo57kYbshxoDAAAAZB/phKIJmyx991z9hrTz5lUoED0V0Inu0PF+XFjR4GG/Oi1FdrHv1TeThna0q/4biWuMEooCHB9CUUS0REJReyAwy32oMQAAAED2kU4oetIRt2t8d1DSrnraTD+79CctHeF4S48mTMeaVs9bmYLSWAlFAY4HoSgiWuLHDkXT9VOFwCz3ocYAAAAA2Uc6oegvPSOxgeXpBY3tSDuvl/Xrg5+Pq+71e0LMvW3VnY8e59dj29rRnsa67ycEol+4BwlFAY4JoSgiWuLHDEXzCfol96HGAAAAANlHOqHoX5aPJISWX3UHFZQUXFqIbpZUsqCxlMvu72qse/jw15v8deUooSjAMSEURURLJBS1B/ol96HGAAAAANlHOqHo3/kfJLm9PbJZkhR8taJvv48Eo9NqX9nR9t7BEbT9JqjGtkgg2q9vH0ZetxxdkzTO/1U/TigKcEwIRRHREglF7YF+yX2oMQAAAED2kc4YraXvYdLg8sSpXn19941W9yTtvtNQ/2P97CDk7NeX5aP68vvoc3/mX9RQcF/Svlbn5/V1ikD0xKmAqrunbDt3gHyBUBQRLZFQ1B7ol9yHGgMAAABkH+mM0ebn5xN3oDf5WdmM2ld29E6Sdnf1YmVDnQ8XVdq3qNK+FXW+2NILIzTr8932lto7HuizFMeK7Dz/YuW1PScOkEcQiiKiJRKK2gP9kvtQYwAAAIDsI50xWjAY1L82Ja4rGu/nlc9UNrmh2eBu7O3zb99p9sUrlbWO6fP3HOPEqYD+qeEBt84DWAChKCJaIqGoPdAvuQ81BgAAAMg+0h2jDQ8PHzpb1CpPOvo1PjVt01kD5BeEoohoiYSi9kC/5D7UGAAAACD7SHeMtra2psLmPttD0X9tGtG7d+9sOmuA/IJQFBEtkVDUHuiX3IcaAwAAAGQfHzJGGx8fT7ETvTX+be2wFhYWbDhbgPyEUBQRLZFQ1B7ol9yHGgMAAABkHx8yRtvd3dXg4KD+R+2Y5YHof74wrKHxx6wlCmAhhKKIaImEovZAv+Q+1BgAAAAg+/jQMdrbt291+/Zt/a5myLJA9Hc1Q7rbO0ggCmAxhKKIaImEovZAv+Q+1BgAAAAg+zjOGO3t27caHBxUUUv/sTZfOuno1/+pH9SjR48IRAFsgFAUES2RUNQe6JfchxoDAAAAZB/HHaPt7u5qcnJSLS0t+sOVgbTD0H9pHFJLx20tLCwQiALYBKEoIloioag90C+5DzUGAAAAyD6sGqOtra1pcHBQLS0tKqi/p3+sG9JfnBvWnxXePwhAv3AP6s/PDOlb3335bvSq8VqHHj16pLdv31rSBgBIDqEoIloioag90C+5DzUGAAAAyD6sHqMFg0HNzs6qv79fbW1tamlpUX19verr69XS0qL29nYNDQ1pYWFBu7u7lr43ACSHUBQRLZFQ1B7ol9yHGgMAAABkH3aO0fb395MKAB8XQlFEtERCUXugX3IfagwAAACQfTBGA8h9CEUR0RIJRe2Bfsl9qDEAAABA9sEYDSD3IRRFREskFLUH+iX3ocYAAAAA2QdjNIDch1AUES2RUNQe6JfchxoDAAAAZB+M0QByH0JRRLREQlF7oF9yH2oMAAAAkH0wRgPIfQhFEdESCUXtgX7JfagxAAAAQPbBGA0g9yEURURLJBS1B/ol96HGAAAAANkHYzSA3IdQFBEtkVDUHuhxy+TZAAAgAElEQVSX3IcaAwAAAGQfjNEAch9CUUS0RCtCUURERERERETEjyWhKCIeWytCUcMwME76JfelxoiIiIjZJ2M0xNyXUBQRLZFQ1L6LdKbbgNQYERERMd9kjIaY+xKKIqIlEorad5HOdBuQGiMiIiLmm4zREHNfQlFEtERCUfsu0pluA1JjRERExHyTMRpi7ksoioiWSChq30U6021AaoyIiIiYbzJGQ8x9CUUR0RIJRe27SGe6DUiNEREREfNNxmiIuS+hKCJaIqGofRfpTLcBqTEiIiJivskYDTH3JRRFREskFLXvIp3pNiA1RkRERMw3GaMh5r6EoohoiYSi9l2kM90GpMaIiIiI+SZjNMTcl1AUES2RUNS+i3Sm24DUGBERETHfZIyGmPsSiiKiJRKK2neRznQbkBojIiIi5pt2jNE6n6zq32/N6Dfnx/RLz4hOOvp10tGvX3pG9F9rJvT7a0/V+WQ14+eOmC8SiiKiJRKK2neRznQbkBojIiIi5ptWjdFW1jd1JjCvX3pGdOJU4EiedPTrTGA+432AmOsSiiKiJRKK2neRznQbkBojIiIi5ptWjNE6n6ymFYbG+4V7UM3jP2a8LxBzVUJRRLREQlH7LtKZbgNSY0RERMR887hjtDOBeZ109H9wIGr232/NZLw/EHNRQlFEtMSPGYr+9Kc/TdtMX2yPc5HOdBswv2vc7XWovHki64+ZnW5ofmRIU2uZbgciIiKm63HGaL9rmLQkDDX7m/NjGe8TxFyTUBQRLfFjh6LpkD+haJdqHQ65DnSqqLBMdZ1PFTSm1X4ueRA1Ul8k17k2TRuGgk87Vef5QW6HQ66C06qs69FS5LmL93WtqliFDodcBcXyto1q7eA4ixpqrpKnIPy+JVXqGN/IeP99CqY74H7U7JHL06xHyX7u7Tr6MY743NQB5oaedtao8nSBXA6H3D+UyNs8oPmN4xzzw+z2mj/3ET26NvGx6zmhax6Harsi/z+kq4VOVd9cyPjnDBEREdPzQ0PRku45ywPRiL+/9jTj/YKYSxKKIqIlEorad5E++vNDoWg0kFnT874rKncUq3nU0Oz1crmKGzUW85o+1buc8t5elrHRp3q3S5faJ7VmGFqbuaNat1MXO2ZlGMvqvOhUibdT8xuG1iZvyOt2qbZrWYZhaPp6udyeKxqc25CxsaIHTaVyu+t0Pwv6MNv9VEPRYJ9fJa4LujGxoqBhKDg3oKulTpU2jn7wMT/Ubq/jyOdjr/GhKCIiIn6qfkgo2jT20rJb5lPZNPYy432DmCsSiiKiJRKK2neRPvrz40NRQzEhzfJteZ2hgPTg+D21KnbVqm/DkDF5XdVFdeo1HTMaXnXL7zyjlvHoYxNNZ+Su6ZZhGOqtK1L19cno+040q9zhVXcW9GG2a08oGprFWf6D82Dmbvvo2sHnITqbMlyjjafqqvGoyOmQy/mDyk0zhFMFmI+aPXJduKUV87l0++U5f11ThhE7s/jQY5pnGRfIU3VdE5HZpoccw2zqUHRRXdUuldR0h9q5MayrxU5daJsKBbmmmdHuHzxq6FmMnsv4dXlLTI91zymY0M+mz/pEs8rNM1W9XTHfv2BPrYqL6jUSed1Gj664It/HQ/oAERERM2K6Y7SV9U394uywrYFoZGf6TPcNYq5IKIqIlkgoat9F+ujPTzJT9I5XJc5ydUwbMowNdXudOls/HH58Q321LhXX9iiY7Hgbw7pa7FZ930b42LGhqNHlTRrOGYahpVsXVFh+XdNZ0IfZrh2haLDPrxJnqVpGVhQ01jR146JKXF51Lyc+1zA2NOB3y13apLE1Q8G5gK4Uh2cPG4fM6pxoVYWzQOdqbmj46UrcZyh2ZnFw7o5qXE7Vdm0kHHP6erncbq+65jZkrE3qekV0tumA36Xi6jvhY3Sq1h1tl9lDZ4oudqrGVayrwxt61OyRu7Q11Hcbfap3O1XRNKo1Y0PzgVqVOi+qc9mQsdwtv9st741JrRkbWh1pUoXznNqnDwlFDUOJM0XN/9+neleRrg6HH+vzqzg8c/uwPkBERMTMmO4Yrajrue2BaMT/d3M64/2DmAsSiiKiJRKK2neRPvrz49cUdcjlrtS1+6bZbz21Knb5NWAYMja6VBs3czTqorq9bpV4u8Iz8+Jun5/p09VSZ9JwLjjerIqCUl1jTVEbahwO5RLWzzTPTjTUU2MOvw0Z4TVlL91ajh7jINjrlt9pCuviHj/sVvfg04CuXQrNMI1dU3RDq/PPtXSwwdCGuqqjx4kec1JtpdF2GYYRE7aPNRbLXepXYGwptKTD0nMtrCR+rpKuKWoKLpduXZC7+IzKCkrVFllntLtGbvPMTXOA2V0j95kmTRw8tqyJwB0NzxwnFA2t3xupy4DfFQ4+D++DTH8+ERER89V0x2hfuAffH2h+P6S/ubmizpfbWtne0VrYlddB9U4u6h8qj3br/U/+2Jfx/kHMBQlFEdESCUXtu0gf/fmxM0VDaz5GZweGHNbVIpeu9Gxo5fZFuRPWGDVkGIvq859R0bnW2Ft4F3vUEL7VuLC4Sk215xJm5wXHr+tiYaH8XYtptDu/tWOmaLIg0/yz2GAvSZjucMhV2qqpFMdKdE3Ph27If8apEn9f9Nb0stOhW9/DJoai8bfzh3XWqMcwZGzMabDtkioLf5Db+YPKazr1NMlt5e9fU3RUzSUOFdUEojNau7xJg+WK1klNt51LGUoeJxQ1RhtVWtyoMWNYV4siG0G9pw8QERExI6YzRhuYWTk8yPzuob5/tqX1PdMvKbu7Wtve1buY31z2tb62Lk9V73uD0c4nqxnvI8RPXUJRRLREQlH7LtJHf3787fPT6ih3JgRaY43FKq7t1O2LTp1vi7/1Zk1jTaUqLG1+z5qGoZmjF67PRts616lat1u1BKI21vhooWiqmaKReiXOFI1bGsFk8lD0mW5eiFtH1jAU7KwOt21UzcVOVV2b0OpG4nHiZ4rWdCabVRw72zS4MqJmTyi0TNbGw0LR6evlKiw9pwqnRy2RGcwJs0FNJjwWbcuxQlFjVM3FxWq+Xq+z59rCy0sc1geIiIiYKdMZo51qm0wZXn7esKKn2/vS3q6CO5K0r6WZGX39Xb++LJ9T37b5N5c9BY19aW9HTx8+0eeHhKL/1Pok432E+KlLKIqIlkgoat9F+ujPT9xoKbS2ZHidxMjzptt03uVSseOCbsfMIt3QRPP7A9HgyoQCV86p0O3XwMGGOF0Eoh+lxh+2pmhobdno5+BRs0eu8zcOlkboqXGrpLJND1Y2ZGys6EHbJV3pDAWoqWaKhtbBvKhbkd3nVyZ066Jb7ou3tWL0qd7lUs2tmdCanBM35HUnC0UNPWotVeEZv7pn1mQYa3p+r041zaN6FQ7eS2sDoVvy10Y/LBSdvq4L4TA0FI6GP9/hdUMvto1odSMUurZf8uvubPSx2jszodv2R5tUEb71PtjlldtVra5FQ8bajPqveKIbVoVD0Is3It+DxN3oHzV75HbG/kEidR9k/vOJiIiYr6YzRvsvFx8kDS6/uv1Gq3vSzuYbOX0vNbUn7ay+1Fcls+rf3E/ym8u+pu4/knP+nXa0r9X5WX2VIhT9dSXrjyMeV0JRRLREQlH7LtJHf36y3edDs0VL64dNG+HMqqPcEQ6vEl+feEtxdBf5bq9D7h8KVXmpTUOL0demWufy/bdd48fdfT78/Ik2XfjBabpN3bT7vKNAnqrmg/qmvn1+TVN3alR5uiBU74LTMZ+LpZ666PuXN+rqhejs1dS7zztV5KlR19PwrMnFHjVVmHafv3QzaWCfdE1Rh0O1XYu6fSF6S38opHSqonk8Yfd5V0GxvM33D3a3N+8+X3i6zLQz/Yw6veE2FRTL669Wmek78qitPLTGak23koWixnSbzjvK1TFrPodD+gAREREz4lHHaG/fvtWfnxlKCC0/q3ulpT0p+GpZ33wX0ImuDe1Imujt1d/P7KT83WVncV4nTvXqm7FtBbWvpclJfZZiXdG3b99mvJ8QP2UJRRHREglF7btIZ7oNSI0RERER8810QtGETZa+e65+Q9p58yoUiJ4K6ER3KHz5cWFFg4f96rS0ED5Or76ZNLSjXfXfSFxj9KSjn1AU8ZgSiiKiJRKK2neRznQbkBojIiIi5pvphKI/+WNfbGjZHZS0q542088u/UlLR/jdZenRhOlY0+p5K1NQGiuhKOLxJBRFREv82KFoumb6Ynuci3Sm24DUGBERETHfTCcU/cXZ4djA8vSCxnakndfL+vXBz8dV9zrZOqIm9rZVd960bujYtna0p7Hu+wmB6M9PDxCKIh5TQlFEtMSPGYrmk/RL7kuNEREREbPPdELRvzg3nBBaftUdVFBScGkhullSyYLGjFS/Ee1qrHv48Neb/MvyEUJRxGNKKIqIlkgoat9FOtNtQGqMiIiImG+mE4r+bW1iKBrdLEkKvlrRt99HgtFpta/saHsv8pvQvrbfBNXYFjlGv759GHndcnRN0jj/Z90ooSjiMSUURURLJBS17yKd6TYgNUZERETMN9MZozXcG0kaXJ441auv777R6p6k3Xca6n+snx2EnP36snxUX34ffe7P/IsaCu5L2tfq/Ly+ThGInjgV0PnOiYz3EeKnLqEoIloioah9F+lMtwGpMSIiImK+mc4Y7dmzZ/r56YGUAeZnZTNqX9nRO0na3dWLlQ11PlxUad+iSvtW1PliSy+M0Hqj77a31N7xQJ+lONaJUwH95I99mnnxY8b7CPFTl1AUES2RUNS+i3Sm24DUGBERETHfTGeM9urVK/3fhsTNkOL9vPKZyiY3NBvcjb19/u07zb54pbLWMX3+nmOcOBXQP9YNces8ogUSiiKiJRKK2neRznQbkBojIiIi5pvpjtEGBgYOnS1qlT/5Y5+GH05mvH8Qc0FCUUS0REJR+y7SmW4DUmNERETEfDPdMdry8rJcjfYGoidOBfQvjUOMHxEtklAUES2RUNS+i3Sm24DUGBERETHf/JAx2vDwsH5XM2RbIPqt776mp6cz3jeIuSKhKCJaIqGofRfpTLcBqTEiIiJivvkhY7StrS319PTov/seWB6I/qfK+xp48JC1RBEtlFAUES2RUNS+i3Sm24DUGBERETHf/NAx2ps3b9Te3q7fegctC0R/6x3UrXu9BKKIFksoioiWSChq30U6021AaoyIiIiYbx5njPbmzRv19PTo9NWeY22+9JM/9umf/X0aHR0lEEW0QUJRRLREQlH7LtKZbgNSY0RERMR887hjtK2tLY2Pj6uxsVG/v9ybdhj6hysDarzWoenpaQJRRJskFEVESyQUte8inek2IDVGREREzDetGqMtLy+rp6dHjY2N+r7urv735UH9x7IhfeEO3V5/0tGvn58e0H8oua/fegd1se2e6pquaWxsTG/evMl4PyDmsoSiiGiJhKL2XaQz3QakxoiIiIj5ptVjtFevXunJkycKBAJqbm5WY2OjamtrVVtbq8bGRrW2tqqvr0/T09Pa2trK+Pkj5oOEoohoiYSi9l2kM90GpMaIiIiI+aadY7S3b98mNdPnjJhvEooioiUSitp3kc50G5AaIyIiIuabjNEQc19CUUS0REJR+y7SmW4DUmNERETEfJMxGmLuSyiKiJZIKGrfRTrTbUBqjIiIiJhvMkZDzH0JRRHREglF7btIZ7oNSI0RERER803GaIi5L6EoIloioah9F+lMtwGpMSIiImK+yRgNMfclFEVESyQUte8inek2IDVGREREzDcZoyHmvoSiiGiJhKL2XaQz3QakxoiIiIj5JmM0xNyXUBQRLZFQ1L6LdKbbgNQYERERMd9kjIaY+xKKIqIlWhGKIiIiIiIiIiJ+LAlFEfHYWhGKQiL0S+5DjQEAAACyD8ZoALkPoSgiWiKhqD3QL7kPNQYAAADIPhijAeQ+hKKIaImEovZAv+Q+1BgAAAAg+2CMBpD7EIoioiUSitoD/ZL7UGMAAACA7IMxGkDuQyiKiJZIKGoP9EvuQ40BAAAAsg/GaAC5D6EoIloioag90C+5DzUGAAAAyD4YowHkPoSiiGiJhKL2QL/kPtQYAAAAIPtgjAaQ+xCKIqIlEoraA/2S+1BjAAAAgOyDMRpA7kMoioiWSChqD/RL7kONAQAAALIPxmgAuQ+hKCJaIqGoPdAvuQ81BgAAAMg+GKMB5D6EoohoiYSi9kC/5D7UGAAAACD7sGOMFni+ru875/RXVQ/1q9IHOuno10lHv35V+kD/7fJj/aF9RoHn65a/LwAkh1AUES2RUNQe6JfchxoDAAAAZB9WjdHWt3dU2reoX5U+0IlTgSN50tGv0r5FS94fAFJDKIqIlkgoag/0S+5DjQEAAACyDyvGaIHn62mFofH+WeF9tT3+kwVnAwDJIBRFREskFLUH+iX3ocYAAAAA2cdxx2ilfYs66ej/4EDU7PedcxadFQCYIRRFREv8mKHoT3/607T9VCEwy30yVuOpVpU7fOqN/+8cZevZAz1cMjLdjKzDmn7Z1PSDcb2kewEAIIc4zhjt75qeWhKGmv2rqocWnh0ASISiiGiRHzsUTYf8CUUD8jscch3oVFHhOV2591yG5nSz3KHy1qmEV403FslV3q55Scbze7pS6pLb4ZCr4LTO1w9oNfLElRFdv1isQodDroJi+dontHVwlE2tPnug7tbLuljiUl3gOGedX6RVYyMgv7NIzaPmH/nkdvrUawqkhupcKvYP6NCM6oNC0YD8Do+uJ36MDied0DXgk8vTqidpvsXh/KjOKqfONj6w9KjvZ0rXPebvpEOFp8/K1zoS/V59ZHp95uuARf3y421dchap+b2HCfWHn+sDAAB8AnxoWOLpfWF5IBrxD+0z1p4kQJ5DKIqIlkgoag8fEopGA4dNLQw2qNxRotYJabGjQq6SJk3EvGZQDS6nfHdfS8agGtwueW8805akrfku+d1OVd96Iem1uqqdKvHd00tD2np2Wz63S/7A6/Bb16qopFJXWltVW0TokQ7p1fi17lY5VNXx4uAnQ3UuuRwuNQxGfjKt9jKHvHdeH36ovApFM0UoBIyGkIbWp27IG/nOZYDYUPRjQygKAACfDh8Sllx7tGrZLfOpvPYoU39aBcg9CEUR0RIJRe3heKGoFBNCvL4rnzMUkEYwBvwqdvk1aEia7tClonoNmF4dDVB6Vec8q2uPo49NtpyVuzY+5iL0SJd0/yF+0uqRy3svPAt0VM1FHtXVlsnTGJ4++vqOvI4K3XohSYZm711WhcsZmqVYfFG3Hofnj6YMRVc0WHdGhWUtmtiMf3dzKBqqdW1Lh3zFBaGZyaX1GlxJ0uiY44eOcbW9PtyuAnkudmjSCH3eorMqI+9jPofY9+j1OXTOW6dLRU65fF0a9Lui/aDw5zv8h4DYMHBFD1ovylPgiHl/Y8Cv4qJGjYeftdhRERPQPmn1yO0LHD4DN/bE40LRaLsPfhY/A7vj8cHxjccd8pWEZm67XaW62rt08NjqSGu432Pr+qTVI9cFv66WRl5XodaRFSXMJA+f12H9UnKuXv2RW+sDPrk8DbpZX6oiZ3xbY8Nyc9vcrlJdHVgJfwZM7+/jIgEAANlNumO09e0d/dIzYmsgGtmZHgCsgVAUES2RUNQejj1TtMunEmeFbs1JkqFen9MUGhka9B9ym7UxquYStxoGjfCxY0PR5DP6CEXTJe1/iEcb5XHVaUgKBU1FjRqfalV5pBaDddFgb6JJpc4yXZvYlLSpiSZPtGZJQ1FDk61lKQJRKVko6i5r1MiSIW1OqDVJAKj49wp/Tkuqb2t6UzKWulTrcsofMIdv0c+VMVinksg5GEsa8JfIXX1XawqHqO5qdT5a0IvVzdhzV2gWbWlT6K8A5vBvvqNCbrdPgSVD2nymG5XO0POMgPzOMrVPS5FZua6DgPmFblWY2nkkkswUHWtRpTPyvZrTrQrzDOx2XYz84eJ1r+rcbvluP9PWwevKdXNO0lyHqpxu+e8tydCmptsr5Q6Hv09aPXK5qnT7WbjmLWVyR/7wocSZosn65d58qK9HGsvkjtQi4JPLEW3Pyy6vig+WbTB/LgbV4HKptmtJhgy9vOdTibNaXa+j/cH1AQAAPgXSHaOd7VmwPRCN6Lgza9NZA+QXhKKIaImEovZwvDVFHXK5z+v6SHTqXmhmaDhQMwLyx80cjbKiXp9bJb5AeO3DuNvn5wfVXOYkFLWAtP8hNgLyO0MB1JNWj4rrBhWaMRoK7yZbzoZ/JmlzVS9erkdD78ctOpdsdmj4vzsDPpW4fepNNttTUrJQ1FzrJ62e5DMAk8wUNd+CHxPUxYWi/bXOmNmf5mP1+hw612JO6kfVXBRZc3VQDa7o5zv6HkmWFzh4z1AQ6r3zOjTjtqhRNxuLQssVGAH5nVVK7673xDVFXc4zqrv3PFST6TZVOmKPedDO3lq5z7Zo8uCR15rq69LovDTTViZX1R2tRU/goE8TazCq5qLo8gqpQ9Ek/WIMqN4V7s+EP4KY62j+7wm1ljhVeaVHj1dDwezqwkutG9H+4PoAAACfAumO0b5wD74/0Px+SH9zc0WdL7e1sr2jtbArr4PqnVzUP1Qe7dZ7ZosCWAOhKCJaIqGoPRxnpqgxWKcSl0+9MSFOKCCpHzC0drf6YHZZLKHbp4vK2zRpnhS3MnBwS25h8UW1+MuTBGCEHumS/j/EkeBuSrcqomHXUJ1LVR3julVhDrZCt0OXhW+fD5kqFHWp7FKVKouyKxSNvaU+Ymg2Z7L1MSeaSkKzPkcb5Yk7Tui5SYJKh0MuZ636Fbpl3u0LaPVutUrqBkOzT6vuaG2wTsUVHVqMO7UnrZ5DbgmPmyk616Eqp+nc428pD+uu7dVce3nKtVVj3tO0sVpdb7IaxNYpdSia7Ltr+tmRQ1HJWBrSTd85nXU55XaVhjd7S2wLAABANpPOGG1kYe3wIPO7h/r+2ZbW90wv2t3V2vau3sUcaV/ra+vyVPW+NxjtnlkTABwPQlFEtERCUXs43u3zoVtzk4VGxf57ulvt1IX2ubhjhG63LSxrjQ1EEwjNHDVv+BOC0CNdPuQf4ietHrmrq+U17TpvBHxye32m278VDr796psP3wufah3RqVaVO7wKGNKTtjIVVt1JsTt6ZmaKxs4GTfG6CBNNKi1p0q3GopjPd/yMyNp7KT7gLzpU5fKrwedW/YAhaVAN7mq1Nno+YIOixNvnh+rcKvYFQrM8p9tUGe73xJOLnylqaP3lglY3wzNFD9aVjcX6maLh1x41FDXW9ePCqrYibR5rUrkj8pnk+gAAAJ8O6YzR/q3jacrw8vOGFT3d3pf2dhXckaR9Lc3M6Ovv+vVl+Zz6ts1H2lPQ2Jf2dvT04RN9fkgo+s9tzyw+Y4D8g1AUES2RUNQejrvRUmg9xsh6fmHm2nXB5VKxI/5W4Mh6kocHosb6lPoaylXortNQwvMIPdLlg/4hHm2Ux+VSiXnTn9d35Stwyp2wUVCTxtcNaXNe9xvL5D7k9vlQaDml9rICVbY+ThK6faRQtKhBD8JvvtZbqxL3ed0cW5chQ+tj7bpc16Wl+NdF30zXPU65I+tvJnmPJ21lKjxTp9750O3dCz31utw6oaD59QWRwNnQoN8ttzNyW346JNloaa5DVQfLVoT6uqyuRwubkjbn1VvvU9vExsGaov6ueW1J2ppoUWVBmdqnJE21qbLgjBp6wo/N9+iqr1UTG+EauKvVaV5T1PRd7fU55GkYOaht6jVF1zXeUhadTX7UUDS8oVt9X2hTqK2JxFC0+nbKqcgAAABZQzpjtL++NJY0uPzq9hut7kk7m2/k9L3U1J60s/pSX5XMqn9zP8mR9jV1/5Gc8++0o32tzs/qqxSh6G/Oj1l3sgB5CqEoIloioag9HH/3+dBs0dLGUVPA9UK3KhwHm9XEvz7xttxImBUKUNyuQp33tetB0lyDUDRdPugfYiMgvzNuVl/4tnp3ba/peY91y7Sz+eUmv8ojYXjKUFSh0M3p0bXH8bHoRwhFX/eqobjg4Bb52N3nQ0s3RNbJTR6KSvPt5XLF3eqeepd1p4pKLyvwPHqu441FMd8PI+CTO7IWb1ok230+NFvUHZmNa9593ulSxeV7mo3M/jXtPl94+lxoF/cw8Tu8R25RT9h9vqgqZl3htd660HmXtWnm0H5Jtvv80W6fXx1o0kVT2y7fjgbsT9orVOSM+5wCAABkIUcdo+3v7+sXZ4cTQsvP6l5paU8KvlrWN98FdKJrQzuSJnp79fczOymPt7M4rxOnevXN2LaC2tfS5KQ+S7Gu6P5+smAVAI4KoSgiWiKhqD0c9yIN2Q81BitJGUwDAABAWqQTiiZssvTdc/Ub0s6bV6FA9FRAJ7pDx/txYUWDh/3qtBTZxb5X30wa2tGu+m8krjFKKApwfAhFEdESCUXtgcAs96HGYCWEogAAANaQTih60hG3a3x3UNKuetpMP7v0Jy0d4XhLjyZMx5pWz1uZgtJYCUUBjgehKCJa4scORdP1U4XALPehxmAlhKIAAADWkE4o+kvPSGxgeXpBYzvSzutl/frg5+Oqe/2eEHNvW3Xno8f59di2drSnse77CYHoF+5BQlGAY0IoioiW+DFD0XyCfsl9qDEAAABA9pFOKPqX5SMJoeVX3UEFJQWXFqKbJZUsaCzlhqa7GusePvz1Jn9dOUooCnBMCEUR0RIJRe2Bfsl9qDEAAABA9pFOKPp3/gdJbm+PbJYkBV+t6NvvI8HotNpXdrS9d3AEbb8JqrEtEoj269uHkdctR9ckjfN/1Y8TigIcE0JRRLREQlF7oF9yH2oMAAAAkH2kM0Zr6XuYNLg8capXX999o9U9SbvvNNT/WD87CDn79WX5qL78Pvrcn/kXNRTcl7Sv1fl5fZ0iED1xKqDq7inbzvsQPZQAACAASURBVB0gXyAURURLJBS1B/ol96HGAAAAANlHOmO0+fn5xB3oTX5WNqP2lR29k6TdXb1Y2VDnw0WV9i2qtG9FnS+29MIIzfp8t72l9o4H+izFsSI7z79YeW3PiQPkEYSiiGiJhKL2QL/kPtQYAAAAIPtIZ4wWDAb1r02J64rG+3nlM5VNbmg2uBt7+/zbd5p98UplrWP6/D3HOHEqoH9qeMCt8wAWQCiKiJZIKGoP9EvuQ40BAAAAso90x2jDw8OHzha1ypOOfo1PTdt01gD5BaEoIloioag90C+5DzUGAAAAyD7SHaOtra2psLnP9lD0X5tG9O7dO5vOGiC/IBRFREskFLUH+iX3ocYAAAAA2ceHjNHGx8dT7ERvjX9bO6yFhQUbzhYgPyEURURLJBS1B/ol96HGAAAAANnHh4zRdnd3NTg4qP9RO2Z5IPqfLwxraPwxa4kCWAihKCJaIqGoPdAvuQ81BgAAAMg+PnSM9vbtW92+fVu/qxmyLBD9Xc2Q7vYOEogCWAyhKCJaIqGoPdAvuQ81BgAAAMg+jjNGe/v2rQYHB1XU0n+szZdOOvr1f+oH9ejRIwJRABsgFEVESyQUtQf6JfehxgAAAADZx3HHaLu7u5qcnFRLS4v+cGUg7TD0XxqH1NJxWwsLCwSiADZBKIqIlkgoag/0S+5DjQEAAACyD6vGaGtraxocHFRLS4sK6u/pH+uG9BfnhvVnhfcPAtAv3IP68zND+tZ3X74bvWq81qFHjx7p7du3lrQBAJJDKIqIlkgoag/0S+5DjQEAAACyD6vHaMFgULOzs+rv71dbW5taWlpUX1+v+vp6tbS0qL29XUNDQ1pYWNDu7q6l7w0AySEURURLJBS1B/ol96HGAAAAANmHnWO0/f39pALAx4VQFBEtkVDUHuiX3IcaAwAAAGQfjNEAch9CUUS0REJRe6Bfch9qDAAAAJB9MEYDyH0IRRHREglF7YF+yX2oMQAAAED2wRgNIPchFEVESyQUtQf6JfehxgAAAADZB2M0gNyHUBQRLZFQ1B7ol9yHGgMAAABkH4zRAHIfQlFEtERCUXugX3IfagwAAACQfTBGA8h9CEUR0RIJRe2Bfsl9qDEAAABA9sEYDSD3IRRFREskFLUH+iX3ocYAAAAA2QdjNIDch1AUES3RilAUEREREREREfFjSSiKiMfWilDUMAyMk37JfakxIiIiYvbJGA0x9yUURURLJBS17yKd6TYgNUZERETMNxmjIea+hKKIaImEovZdpDPdBqTGiIiIiPkmYzTE3JdQFBEtkVDUvot0ptuA1BgREREx32SMhpj7EooioiUSitp3kc50G5AaIyIiIuabjNEQc19CUUS0REJR+y7SmW4DUmNERETEfJMxGmLuSyiKiJZIKGrfRTrTbUBqjIiIiJhvMkZDzH0JRRHREglF7btIZ7oNSI0RERER803GaIi5L6EoIloioah9F+lMtwGpMSIiImK+yRgNMfclFEVESyQUte8inek2IDVGREREzDcZoyHmvoSiiGiJhKL2XaQz3QakxoiIiIj5ph1jtM4nq/r3WzP6zfkx/dIzopOOfp109OuXnhH915oJ/f7aU3U+Wc34uSPmi4SiiGiJhKL2XaQz3QakxoiIiIj5plVjtJX1TZ0JzOuXnhGdOBU4kicd/ToTmM94HyDmuoSiiGiJhKL2XaQz3QakxoiIiIj5phVjtM4nq2mFofF+4R5U8/iPGe8LxFyVUBQRLZFQ1L6LdKbbgNQYERERMd887hjtTGBeJx39HxyImv33WzMZ7w/EXJRQFBEt8WOGoj/96U/TNtMX2+NcpDPdBqTGMU40q9zhVXem22GB3V6HypsnPtL7rWlqaETzG5k/74/mxpweDE1qLdPtQERE/ACPM0b7XcOkJWGo2d+cH8t4nyDmmoSiiGiJHzsUTYf8CUW7VOtwyHWgU0WFZarrfKqgMa32c8kDoJH6IrnOtWnaMBR82qk6zw9yOxxyFZxWZV2PliLPXbyva1XFKnQ45Coolrdt1BR2bGjiepU8BeH3LalSx/hGxvvvUzDdAfejZo+pxlFruz5Smz8oFJ3QNU+yz1/o5x+t7XF+1FB04aaqnYW6OmTtcZfuN8tbYvrO1tzR1Fpm+jPBoXqdcZ7X7YUsaAsiImKafmgoWtI9Z3kgGvH3155mvF8Qc0lCUUS0REJR+y7SR39+KBSNBkxret53ReWOYjWPGpq9Xi5XcaPGYl7Tp3qXU97byzI2+lTvdulSe2hm19rMHdW6nbrYMSvDWFbnRadKvJ2a3zC0NnlDXrdLtV3LoeOMNqrUWaqW0TUZxprGmkrlTngvPH6Nw6Gop1mPMtVmQtHscfq6Ljg9auibCf2BYm1Sty665b54WyuZbhsiIuIn7oeEok1jLy27ZT6VTWMvM943iLkioSgiWiKhqH0X6aM/Pz4UNRQTOi3fltcZCkgPjt9Tq2JXrfo2DBmT11VdVKde0zGjoVG3/M4zahmPPjbRdEbumm4ZRjioq+5UMPLajU7VOErVNpn5Psx2rQ1FFzXUHJmxWyBP1XVNbEQ/BxevNMtbXBCazeupU89IdGZwYbF5du+GnnbWqPwHp1zxj8WFoubZxe4fPGroWUzSriOGohtP1VXjUZHTIZfzB5VWtWksMuuxyxt33l2qdXh0beI97Y15LHTefYvxn29DwfHruuh2q7ZzTsH3nNfS/Ug/xr1Xl1euM9WqN82orrn1NPy9MLc39N8NbXXhdplrZYRmZZ8vjL537fnkNe/yylVUrxHzzybaVBX+Hj9q9sjl7TI9ZqrdoW095PwnmlXuOK8rdWdV6PDoWlebzjsu6PZypA3Taj8X/kNLzGcljRqVVKl9dC35+01k/juLiIj5YbpjtJX1Tf3i7LCtgWhkZ/pM9w1irkgoioiWSChq30X66M9PMlP0jlclznJ1TBsyjA11e506Wz8cfnxDfbUuFdf2RMNMsxvDulrsVn3fRvjYsaGoOaTqqXGqrGk8ri0EGNbX+PBQdPp6udxur7rmNmSsTep6hVOljaOKhI/FF9pDt1avjarZ45DLVa07M2syNlY0eKVYrgu3QjMM42f+Npre0xx0bfSp3u1URdOo1owNzQdqVeq8qM7l+LYdJRTd0IDfLXdpkx6sbBzMeiz2doXadFgoOntdFxweNSeZqRzs86skci4bc+qtLT6YSXkQii52qdYUiB56XtPXdcEZee6apq5VRGdFd3nlcnjUMDCnoLGh+U6vShzn1D4d/50IfVdLLt7Q1Jqh4Nwd1bicqu3aOPheuiuuHdSqpdSZvObL3fK7nTpzvlGBsaWEtTvfG4qmauth5z/RrHKHUxX1fZp6Pq/VjVl1lDt06VZ41vjsdV2IeW74/Y5So5GVUJ/euKgSl1fdSd8v899ZRETMD9MdoxV1Pbc9EI34/25OZ7x/EHNBQlFEtERCUfsu0kd/fvyaog653JW6dj86wy00M9SvAcOQsdGl2riZo1EX1e11q8TbFV5TNO72+Zk+XTUFNYm3IROK2lPjFGuKertkGJNqKzWFU4ZhChITb1OfaDoTG5iZQ8e1Jc3Or0TD8vEmlUXCLXPQ1V0jd8xMxVS3w4d+nmwt1Oh6qN3yO4t0ddj0umnTLMTDQtHl2/I63fK2DenZyoaMjRUtPA+FhD015j8ExLa/2+tQeVOnrpUWqKJ5PHq+h5zXVGtpNDyOb0dCG5d1+4JDF67PKtlMUfP3I3ZWtkv1fXE1TzU7eHFUt+oqQrOD49YUfW8omqqth9V1olnljmp1mcLJlVsXDvpk9np59PZ98/ulU6PwGsiXbi0nfT9ERMSPYbpjtC/cg+8PNL8f0t/cXFHny22tbO9oLezK66B6Jxf1D5VHu/X+J3/sy3j/IOaChKKIaImEovZdpI/+/NiZosE+f3S21cFzhnW1yKUrPRtauX0xxbqfi+rzn1HRudbo7byGIWOxRw2mW62bas8dBC7MFP1YNT4sIEsRPDpr1JMkrEwIzGJCstBt+KXhW51DJglFu7xJQ86K1smkbTt8pmiyz8xhgWPs89cm76ih4oxKCkKfz8gfA7q9yYLY0NIO3V6Hit2Vqq4sjA1FDzmv5BtdOeXvTtZGc9h51FA08bGjrSO7odWJe2qudMtdfl3TyWp8aChqasNhdU22puzybXkLLqpzeVm3L0RmvBoJzz2sRvGfjYOffdAatoiIiMc3nTHawMzK4UHmdw/1/bMtre+ZfknZ3dXa9q7exfzmsq/1tXV5qnrfG4x2PlnNeB8hfuoSiiKiJRKK2neRPvrz42+fn1ZHuTMhbBhrLFZxbaduX3TqfFv8rTeh21oLS5tjA9EEQzNHQzPgwrPnzGuKLt/SJdYUtaHGhwVkoZmiNZ0bSV6XXigaCsxrFZgxr+uYYqbomSZNvLfdRwlFU80ULVfHrHF4KBozs3VNz29Vq9hZox4jWWAftdvrCD223C2/u1hXh8N9d8h5JXzWzVoyU7RP9a7YfkhV8/76EnnqemLbYJrVe6yZoqnqmjSkXFbnxQJ5r7fpUmSN4vjnvqdGyWaKXrg+SyiKiIgZM50x2qm2yZTh5ecNK3q6vS/t7Sq4I0n7WpqZ0dff9evL8jn1bZt/c9lT0NiX9nb09OETfX5IKPpPrU8y3keIn7qEoohoiYSi9l2kj/78xI2WQmv1xa3xON2m8y6XimM2RzFkGBuaaH5/IBpcmVDgyjkVuv0aiDwv2e7zmdwh/RPSyjVFH7WWqvCMX90zoTo8v1enmuZRvUozFJ29Xi6XpzG8tueM+utL5U4Wii53y+9262LbiFY3DAVXRtR+ya+7s/Ft+5A1RWd01+uOuxXbo5bx0K3Xj9ovqDgSLI42qtRZoeuTazKMDc3fiQZuK901KnFXqn1kRUFjQ6sjbarxd2rOiJ2hGHqeV92L7zmviVZVFJxR/b3Qju9rM/fUcKlZY6/Cfegs1VXzOp0Ha/oeNRQN98MR1hSNrMV59WD3+XCtImt1dnnldlWrazH82BVPdMbvYW099PyTh5TBLq8Knc7YNYrNzz2kRvFriobWQk6yLikiIuJHNJ0x2n+5+CBpcPnV7Tda3ZN2Nt/I6XupqT1pZ/WlviqZVf/mfpLfXPY1df+RnPPvtKN9rc7P6qsUoeivK0cz3keIn7qEoohoiYSi9l2kj/78ZLvPh2aLltYPm2a2hTZGOQib4l6feNtsNJDo9jrk/qFQlZfaNLRofu2GJq5Hbrd2qqjEq9tPk81YxOPVOJ3d550q8tSo6+mG0p0pamyMq8O8K3ljrcojIfohu8+7Corlbb4fXofWrAW7zxvLGrlafvBYeV2tLpp2n5+4ecm0s3mFmg52i0/c9Tz5bdvL6qlxq7i6U0vvOS/z7vPuHzyq6wzv2p6wo/vZ6GNHDkUNGWujag8fw/2DR9XlRSlqvqH5gWZ5S8LtdP6g0oq6cM0NGcaMOr3ROnr91dG1YQ9t6yHnnyqk3OjRFVfsWqjxu88frUbJdp8nFEVExI/vUcdob9++1Z+fGUoILT+re6WlPSn4alnffBfQia4N7Uia6O3V38/spPzdZWdxXidO9eqbsW0Fta+lyUl9lmJd0bdv32a8nxA/ZQlFEdESCUXtu0hnug1IjfGIJlmn84Pc2Ii5Pf9Rsyf1LfuZbisiImKOmk4omrDJ0nfP1W9IO29ehQLRUwGd6A6FLz8urGjwsF+dlhbCx+nVN5OGdrSr/huJa4yedPQTiiIeU0JRRLREQlH7LtKZbgNSYzyiFgWNw/XFqqgf0PyGoeBcp2rdTl24Hr/+b3a0FRERMVdNJxT9yR/7YkPL7qCkXfW0mX526U9aOsLvLkuPJkzHmlbPW5mC0lgJRRGPJ6EoIlrixw5F0zXTF9vjXKQz3QakxnhErQoaF+/r2sFt7adVWdeTZEmCLGkrIiJijppOKPqLs8OxgeXpBY3tSDuvl/Xrg5+Pq+51snVETextq+68ad3QsW3taE9j3fcTAtGfnx4gFEU8poSiiGiJHzMUzSfpl9yXGiMiIiJmn+mEon9xbjghtPyqO6igpODSQnSzpJIFjRmpfiPa1Vj38OGvN/mX5SOEoojHlFAUES2RUNS+i3Sm24DUGBERETHfTCcU/dvaxFA0ulmSFHy1om+/jwSj02pf2dH2XuQ3oX1tvwmqsS1yjH59+zDyuuXomqRx/s+6UUJRxGNKKIqIlkgoat9FOtNtQGqMiIiImG+mM0ZruDeSNLg8capXX999o9U9SbvvNNT/WD87CDn79WX5qL78Pvrcn/kXNRTcl7Sv1fl5fZ0iED1xKqDznRMZ7yPET11CUUS0REJR+y7SmW4DUmNERETEfDOdMdqzZ8/089MDKQPMz8pm1L6yo3eStLurFysb6ny4qNK+RZX2rajzxZZeGKH1Rt9tb6m944E+S3GsE6cC+skf+zTz4seM9xHipy6hKCJaIqGofRfpTLcBqTEiIiJivpnOGO3Vq1f6vw2JmyHF+3nlM5VNbmg2uBt7+/zbd5p98UplrWP6/D3HOHEqoH+sG+LWeUQLJBRFREskFLXvIp3pNiA1RkRERMw30x2jDQwMHDpb1Cp/8sc+DT+czHj/IOaChKKIaImEovZdpDPdBqTGiIiIiPlmumO05eVluRrtDURPnAroXxqHGD8iWiShKCJaIqGofRfpTLcBqTEiIiJivvkhY7Th4WH9rmbItkD0W999TU9PZ7xvEHNFQlFEtERCUfsu0pluA1JjRERExHzzQ8ZoW1tb6unp0X/3PbA8EP1Plfc18OAha4kiWiihKCJaIqGofRfpTLcBqTEiIiJivvmhY7Q3b96ovb1dv/UOWhaI/tY7qFv3eglEES2WUBQRLZFQ1L6LdKbbgNQYERERMd88zhjtzZs36unp0emrPcfafOknf+zTP/v7NDo6SiCKaIOEoohoiYSi9l2kM90GpMaIiIiI+eZxx2hbW1saHx9XY2Ojfn+5N+0w9A9XBtR4rUPT09MEoog2SSiKiJZIKGrfRTrTbUBqjIiIiJhvWjVGW15eVk9PjxobG/V93V3978uD+o9lQ/rCHbq9/qSjXz8/PaD/UHJfv/UO6mLbPdU1XdPY2JjevHmT8X5AzGUJRRHREglF7btIZ7oNSI0RERER802rx2ivXr3SkydPFAgE1NzcrMbGRtXW1qq2tlaNjY1qbW1VX1+fpqentbW1lfHzR8wHCUUR0RIJRe27SGe6DUiNEREREfNNO8dob9++TWqmzxkx3yQURURLJBS17yKd6TYgNUZERETMNxmjIea+hKKIaImEovZdpDPdBqTGiIiIiPkmYzTE3JdQFBEtkVDUvot0ptuA1BgREREx32SMhpj7EooioiUSitp3kc50G5AaIyIiIuabjNEQc19CUUS0REJR+y7SmW4DUmNERETEfJMxGmLuSyiKiJZIKGrfRTrTbUBqjIiIiJhvMkZDzH0JRRHREglF7btIZ7oNSI0RERER803GaIi5L6EoIloioah9F+lMtwGpMSIiImK+yRgNMfclFEVES7QiFEVERERERERE/FgSiiLisbUiFIVE6JfchxoDAAAAZB+M0QByH0JRRLREQlF7oF9yH2oMAAAAkH0wRgPIfQhFEdESCUXtgX7JfagxAAAAQPbBGA0g9yEURURLJBS1B/ol96HGAAAAANkHYzSA3IdQFBEtkVDUHuiX3IcaAwAAAGQfjNEAch9CUUS0REJRe6Bfch9qDAAAAJB9MEYDyH0IRRHREglF7YF+yX2oMQAAAED2wRgNIPchFEVESyQUtQf6JfehxgAAAADZB2M0gNyHUBQRLZFQ1B7ol9yHGgMAAABkH4zRAHIfQlFEtERCUXugX3IfagwAAACQfTBGA8h9CEUR0RIJRe2Bfsl9qDEAAABA9mHHGC3wfF3fd87pr6oe6lelD3TS0a+Tjn79qvSB/tvlx/pD+4wCz9ctf18ASA6hKCJaIqGoPdAvuQ81BgAAAMg+rBqjrW/vqLRvUb8qfaATpwJH8qSjX6V9i5a8PwCkhlAUES2RUNQe6JfchxoDAAAAZB9WjNECz9fTCkPj/bPC+2p7/CcLzgYAkkEoioiWSChqD/RL7kONAQAAALKP447RSvsWddLR/8GBqNnvO+csOisAMEMoioiW+DFD0Z/+9Kdp+6lCYJb7fHI1nmpVucOn3ky3w1IMvRx/oOnN4x5nU9MPxvXSsKJNAAAAkEmOM0b7u6anloShZv+q6qGFZwcAEqEoIlrkxw5F0yF/QtGA/A6HXAc6VVR4TlfuPZehOd0sd6i8dSrhVeONRXKVt2tekvH8nq6UuuR2OOQqOK3z9QNajTzReKxbF0tU5HTI5XSp4vI9zR6EPyt60HpRngKHXI4CeS62a+LYAVN+kO4/xE9aPaYaR/UHbGpgPB8Uik7puie2vYWnz8rXOhL9fH1ken3m78MDNRc5den2j8c76I+3dclZpOYH73tiqD8+Ws0AAAAgbT40LPH0vrA8EI34h/YZa08SIM8hFEVESyQUtYcPCUWjQcumFgYbVO4oUeuEtNhRIVdJkyZiXjOoBpdTvruvJWNQDW6XvDeeaUvS1nyX/G6nqm+9kCRNNJXIXdYSCjs3J3StzKnSptDR1u5Wy+32KbBkSJvP1FntVrEvoLXjdkAe8EGhqKdVT2xqz3s5RigaDSENrU/dkDfy2csAsaHox4ZQFAAAINv5kLDk2qNVy26ZT+W1R5n6kzJA7kEoioiWSChqD8cLRaWY8OX1XfmcoYA0gjHgV7HLr0FD0nSHLhXVa8D0anNwFB8iPWn1yOULvVl/rVPnWh5HX/i4ReectepPo/X5irWhaPyM3Q5NGlLkc1Dd0CpfcUFoFnFpvfrHozODC4sv6tbjyNRfQ7P3LqvC5QzN6jQ/FheKmmcXu12lujqwkqRd8aFoiJjP1MqIrl8sVqHDIVdBsXwdj3XQmscd8pWY3qN36eCx1ZHIOcW280mrR64Lfl09aFuFWkdWlDCj2tOqJ/EhpfFcgculB7Oiy8wznwM+uTwNulkffjymrQH5HR5dn0ps20HfTLWq3Pz+PpJRAACAbCTdMdr69o5+6RmxNRCN7EwPANZAKIqIlkgoag/Hnina5VOJs0K35iTJUK/PKU/jaPhxQ4N+l4r9A0q6BKIxquYStxoGwyFTW5kKY2aKFqiqI7Toe6/PERuKxoVDkBorQ9H5joqYGbs3KiOzeUOhX3HVjdC6mZsTavU45HJ51TW/KRnrGmkokavqTmh270STSp1luhYqtiaaTO9pDkWNQTW4napsmdCWDL3s86vUWa2uhMmfSWaKjrWo0hn5fM3pVoVTJb57emlIW8/adTES4L/uVZ3bLd/tZ9o6eF25bs5JmutQldMt/70lGdrUdHul3OHZ0E9aPXK5qnT7WfgcWsrkjvwBQPEhvzkUNTRU55a7rEXj60lmPgd8cjmi7XnZ5VWx06deQ4r93A+qweVSbdeSDBl6ec+nkoO+YaYoAABAtpPuGO1sz4LtgWhEx51Zm84aIL8gFEVESyQUtYfjrSnqkMt9XtdHojP3QjND6zQkSUZA/riZo1FW1Otzq8QXMK0pOqWbFT8cHPvspS4thB+KvX1+Xvcby+QmFD0Slqwp6gtImlZ7mUPeO6ZEMuBLPhNS0mTL2dhZigfPlbS5qhcv16Nh+eMWnYsEoeZQtLdW7qJGjR8cJFXYl7imqMt5RnX3nofeY7pNlY4qme+kPwgte2vlPtuiyYNHXmuqr0uj89JMW1k0yA2dxEEoaZ7JHGJUzUUuNQzGHT+h3b2qcxapedT00rl2XYi0z9xPce8Z+98Tai1xqvJKjx6vhoLZ1YWXWjfi3w8AAACykXTHaF+4B98faH4/pL+5uaLOl9ta2d7RWtiV10H1Ti7qHyqPdus9s0UBrIFQFBEtkVDUHo4zU9QYrFOJy6femFl7oWCofsAIBZkJa4xK0ooG686oqLwtfOu1JL1Wf61bJb4uLWxK2pzXPZ9bJXWD4eBsRYPm24mb/LqQczuU24N1M0WTBI8Oh1zOWvUnCeESQsOYsC90G35Z+Pb5kElC0YAv6aZPlW3TSdt2EELOdajKaQrN428pD+uu7dVce3nKmbHJN51yqq43WSga2wepQ9Fks5xNPztyKCoZS0O66Tunsy6n3K7S8KZniW0BAACA7COdMdrIwtrhQeZ3D/X9sy2t75letLurte1dvYs50r7W19blqep9bzDaPcPq/QDHhVAUES2RUNQejnf7fOiW5Ph1HCeaSlTsv6e71U5daJ+LO0boNuPCslZTICqFZs/FzSod9KvIXa+RJC1Zu1std0WHFtNofb5iXSgamilaey/ZYgjphaKhwNyvvvnwQprmIDR+pmjMLM5UJN4+P1RnuiV9uk2VDq8CyZqe8B6G1l8uaHUzPFPUey/p8g/WzxSt0K0XOnooaqzrx4VVbUXaPNakckeZ2qfj3w8AAACykXTGaP/W8TRlePl5w4qebu9Le7sK7kjSvpZmZvT1d/36snxOfdvmI+0paOxLezt6+vCJPj8kFP3ntmcWnzFA/kEoioiWSChqD8fdaMkYrDOtYxhmrl0XXC4Vx92uLBmabE0WiErSC90571Spv08vDR3MFHWfvxUbfBrretLToPMF0bVI4XCsXFP0SVuZCs/UqXc+dLv2Qk+9LrdOKJhmKLrYUSGXpym8pmZkOYQkoWh4vc/q9jGtG5KxPqabvjp1J6ThSTZamutQ1UHQPqX2sgKV1fUczETurfepbWLj4D38XfPakrQ10aLKgjK1T0maalNlwRk19IQfm+/RVV+rJjbC5+euVqd5TVF3nYZMa4p6GkaSzNyMX1M0/FmvvhtdU/QooWh4Y7P6vtCmUFsTiaFo9e1km1IBAABANpDOGO2vL40lDS6/uv1Gq3vSzuYb65FznQAAIABJREFUOX0vNbUn7ay+1Fcls+rf3E9ypH1N3X8k5/w77Whfq/Oz+ipFKPqb82PWnSxAnkIoioiWSChqD8fffT40W7S0cdQ0m+6FblU4oiFP3OsTb0cOB2ArA2qpDO8O7iiQ52KrHpgznYBPLqdLZ8/5dHOEsOeo2Lf7vFNFpZcVeG4o3ZmiMh7rlmkn+MtNfpVHQvRDdp93FRTL1zoSXYf2gGS7z4fDx6o7oeebd593ulRx+Z5mwx9a8+7zhafPxexwH7/De+QW9YTd54uqYtbXXeutC/VTWZtm0t59/mi3z68ONOmiqW2Xbz8++B4+aa9QkTO0RAAAAABkH0cdo+3v7+sXZ4cTQsvP6l5paU8KvlrWN98FdKJrQzuSJnp79fczOymPt7M4rxOnevXN2LaC2tfS5KQ+S7Gu6P5+smAVAI4KoSgiWiKhqD0c9yIN2Q81tofE2+cBAAAAjk46oWjCJkvfPVe/Ie28eRUKRE8FdKI7dLwfF1Y0eNivTkuRXex7/z975/YTR5bn+X/Ej/XSVr2VWl3zUKqHne6up51RtUZarVYrrfZhazTq6tGsZnZGmh717ni0tdPppNIJpJ1gwAYMpsA4zcUYysYYc8eAAWODbTAGg4ukbTBpcJjLdx/yQuSFS0KEMx35+UgfySYzI0+cXxIcvpw4R99MGtrUlvp/TF5jlFAU4PgQiiKiJRKK2gOBmfOhxvZAKAoAAADHIZ1Q9KQrYdf4rpCkLfW0mL526U9aPMTxFh9OmI41rZ53MgWl8RKKAhwPQlFEtMQPHYqm68cKgZnzocb2QCgKAAAAxyGdUPRX/pH4wPLMvMY2pc3XS/o69vVx1b0+IMTc3lDdhd3jfD22oU1ta6zrXlIg+rl3kFAU4JgQiiKiJX7IUDSXoF+cDzUGAAAAyD7SCUX/smQkKbT8siukkKTQ4vzuZkm+eY3tuRfplsa6hvd/vcmvy0YJRQGOCaEoIloioag90C/OhxoDAAAAZB/phKJ/V3s/xe3t0c2SpNCroL49HQ1Gp9Ua3NTGduwI2ngTUqAlGoj269sH0dct7a5JmuDf148TigIcE0JRRLREQlF7oF+cDzUGAAAAyD7SGaM19T1IGVyeONWrr+680fK2pK33Gup/pJ/HQs5+fVEyqi9O7z7357ULGgrtSNrR8tycvtojED1xqluVXVO2nTtArkAoioiWSChqD/SL86HGAAAAANlHOmO0ubm55B3oTX5SPKPW4KbeS9LWll4E19TxYEFFfQsq6guq48W6XhjhWZ/vN9bV2nZfn+xxrOjO8y+Cr+05cYAcglAUES2RUNQe6BfnQ40BAAAAso90xmihUEj/1pC8rmiin5Y9VfHkmmZDW/G3z797r9kXr1TcPKZPDzjGiVPd+uer97l1HsACCEUR0RIJRe2BfnE+1BgAAAAg+0h3jDY8PLzvbFGrPOnq1/jUtE1nDZBbEIoioiUSitoD/eJ8qDEAAABA9pHuGG1lZUX5jX22h6L/1jCi9+/f23TWALkFoSgiWiKhqD3QL86HGgMAAABkH0cZo42Pj++xE701/m3NsObn5204W4DchFAUES2RUNQe6BfnQ40BAAAAso+jjNG2trY0ODiov64ZszwQ/c8XhzU0/oi1RAEshFAUES2RUNQe6BfnQ40BAAAAso+jjtHevXun9vZ2/e7ykGWB6O8uD+lO7yCBKIDFEIoioiUSitoD/eJ8qDEAAABA9nGcMdq7d+80ODiogqb+Y22+dNLVr/9dP6iHDx8SiALYAKEoIloioag90C/OhxoDAAAAZB/HHaNtbW1pcnJSTU1N+sOVgbTD0H8NDKmprV3z8/MEogA2QSiKiJZIKGoP9IvzocYAAAAA2YdVY7SVlRUNDg6qqalJefV39U91Q/qL88P6s/x7sQD0c++g/vzskL6tvqfqH3sVuN6mhw8f6t27d5a0AQBSQyiKiJZIKGoP9IvzocYAAAAA2YfVY7RQKKTZ2Vn19/erpaVFTU1Nqq+vV319vZqamtTa2qqhoSHNz89ra2vL0vcGgNQQiiKiJRKK2gP94nyoMQAAAED2YecYbWdnJ6UA8GEhFEVESyQUtQf6xflQYwAAAIDsgzEagPMhFEVESyQUtQf6xflQYwAAAIDsgzEagPMhFEVESyQUtQf6xflQYwAAAIDsgzEagPMhFEVESyQUtQf6xflQYwAAAIDsgzEagPMhFEVESyQUtQf6xflQYwAAAIDsgzEagPMhFEVESyQUtQf6xflQYwAAAIDsgzEagPMhFEVESyQUtQf6xflQYwAAAIDsgzEagPMhFEVESyQUtQf6xflQYwAAAIDsgzEagPMhFEVES7QiFEVERERERERE/FASiiLisbUiFDUMAxOkX5wvNUZERETMPhmjITpfQlFEtERCUfsu0pluA1JjRERExFyTMRqi8yUURURLJBS17yKd6TYgNUZERETMNRmjITpfQlFEtERCUfsu0pluA1JjRERExFyTMRqi8yUURURLJBS17yKd6TYgNUZERETMNRmjITpfQlFEtERCUfsu0pluA1JjRERExFyTMRqi8yUURURLJBS17yKd6TYgNUZERETMNRmjITpfQlFEtERCUfsu0pluA1JjRERExFyTMRqi8yUURURLJBS17yKd6TYgNUZERETMNRmjITpfQlFEtERCUfsu0pluA1JjRERExFyTMRqi8yUURURLJBS17yKd6TYgNUZERETMNe0Yo3U8Xta/35rRby6M6Vf+EZ109eukq1+/8o/ov12e0O+vP1HH4+WMnztirkgoioiWSChq30U6021AaoyIiIiYa1o1RguuvtXZ7jn9yj+iE6e6D+VJV7/Ods9lvA8QnS6hKCJaIqGofRfpTLcBqTEiIiJirmnFGK3j8XJaYWiin3sH1Tj+U8b7AtGpEooioiUSitp3kc50G5AaIyIiIuaaxx2jne2e00lX/5EDUbP/fmsm4/2B6EQJRRHREj9kKPrZZ5+lbaYvtse5SGe6Dfix13hC1/0u1XQe4bUrkxoeea7Qgc9d0dTQiObWMt+f6brYU6fywIDlx33Y6JenqjMz53Xoutl7fq86L6u8cVQrWVBnRETEdD3OGO13VyctCUPN/ubCWMb7BNFpEooioiV+6FA0HXInFO1UjcslT0y3CvKLVdfxRCFjWq3nXSppnEh63Uh9gTznWzRtGAo96VCd/3t5XS558s6orK5Hi9Hnro2rrdynArdLHvf3KrncoSexEGxNEzfKVfS9O/y+/svqfLKW8f77GDzygHutR1c8Ll1omT7guUcPRV/cvCBvfr2GD3ru/E1VuvN1beigYx4joDUMGZ1V8vgb9dCq/p9oVml+lboWzF9fU1+NJ/Y9cdRjHz4UDfeJt6g54bzS6KuJRpW4qtSVbt1sP78FdVXl6+KNgz6jiIiI2edRx2i+rueWB6JRf3/9Scb7BdFJEooioiUSitp3kT7888Oh6G6IsqJnfVdU4ipU46ih2Rsl8hQGNBb3mj7Ve9yqal+Ssdaneq9Hl1ontWIYWpm5rRqvWxVtszIMQ2OBQnmLGjS2YshYGVVTkVtFgdHwcUYDKnIXqWl0RYaxorGGInmT3guPX+Ndg+0V8hYU6NyB/XzMINJSsykUnVZbiVc1nUvxX19qV5W7QOcKwt83Rz1+uqGox+VWafNE0tePEop+CA99fgu3dCmvQh1LH/JzhoiIeHyPMkZrGHtp2S3ze9kw9jLjfYPoFAlFEdESCUXtu0gf/vmJoaihuGBlqV1V7vigJ9RTo0JPjfrWDBmTN1RZUKde0zG7qnZnl5r/bRgJoUhiWJWBkOZj9WihaHjm76VbvbpW4NGVnvhZuYv3Arr4vVseV5785Zd1qSD6uQh/HiquNKqqMC8yq7dOPSO7M4TzC8vVNr6WXNfOKnn8V9Ra5w/PFs4rVNWN8cgt2p2qcfl1fSL6/tHju+T93q+rPQuRz4RpJnNVZ+RrF3Sl7pzyI6+Pn628+x5dVeZZ0JH3Wnuizsv+2OzlovKWcGgfbe/ZStVfyJc31WdxolElnloNJHx9uuW8PBdvqb++QIU1PaZb0CN9V1On83mR7wXz+7vy5C+/oYk10/fHhSu6Xl6ofHM/JNUyfNzikhL53EVqmUjxvWsYMhbuxY7lcX+vksgs7oeNflO/RJ6f8P1orkf+mWJd7YreWh9+j8sNN+I+D33RmbMHnV/0+3+f5xnGkjoq3Lp4Yzbj32uIiIjpmO4YLbj6Vr88N2xrIBrdmT7TfYPoFAlFEdESCUXtu0gf/vkpZorerpLPXaK2aUOGsaauKrfO1Q9HHg/fJhwf/JhcG9a1Qq/q+8IB2cPmIuXHzRTN270tdqJZpXnxM0XzS24c6/bjXPFIoeh0iy64w7PvxgKF8lZ17tZwqVM1nuiM3zUtjzSo1B0fihZebNVUpI6Nfpc8nkrdnlmRsRbU4JVCeS7eUtAwkkNRl1dVP4aPO3e7UoXuKnWtRT970VC0T/Uejy7ffq6Qsaa5jir53NGZgglB30SjSlxuldb3aerZnJbXRtVY6FZpQ3gdypXRgEpMYWt82LemgVqvvEUNuh9ck7EyqVsVXhVWde623eVV1Y9jmn22mLSu5eyNEnkqOxI++9NqPR+ZOT0aUFHs/Hbb7i2qV//kM80H15JmTzf6d/9w8LDRL49p9vRU60UVeqrUlTRjMnzcksbxyPlEb6M391U4WPRVdWhuzVDo+W1d9rhV07lm6kdT8Gvup+kbuuj2qub2TLhuA/UqdUf7dPecBp+vJZ3DgecXCUVnb5TI4w+knkUefTz6mUJERPxITHeMVtD5zPZANOr/u8nSNIhWSCiKiJZIKGrfRfrwz09cU9Qlj7dM1+/tzk4LzwyNzI5b61SNe69bhBfUVeWVr6rTtKbohFpLvo8d+2xlh57Fnr+mhy0lKoi+b36l7sxkvv8+Bo8Sio4FCuWtaA+HTKMBFblNtyd3XZa3oF4jseebw7XkW7InGs7G3wadNDs0xb9jn7douGb+dyTYrL2r8cVwILj4bE7Laynef6JRJa5KdcaCR/NzDRnGuJrOmp4f14Yu1boLdG3Y1DfTLbrguqj2pchzzzZoYo8+7LnsVnHDePzX4/oyfB5V7Utx/Xi5Y3dW7spiOBxN1ZfJt5cP61qBW7VdiW2JhqITkT9ERG+jN/fVmpbnnmkxOgvWWFNnpWnm9j6h6FRzUUIgGf5jSPiPI8mfB3O7D3t+wfYKeb0Vaht6ouU1Q6HgnGYXV1J/phARET8S0x2jfe4dPDjQPD2kv7kZVMfLDQU3NrUSMfg6pN7JBf1j2eFuvf/ZH/sy3j+ITpBQFBEtkVDUvov04Z8fP1M01FcrX9LMtOHY7dbB9oo91v1cUF/tWRWcb467Bbbnsle+qtt6tmLIWJnRnSqvfLV9ChmGgl2X5fNW6c5MOAR7drtKPm+tBj7C3cizu8ZGZIOl5LAutuFSUgC1fyiaFN4dOxQ1FHo+oNZLxTr7vVve7/2Rzb5SvH+KZRYW7zWqyhe5fd58S3hSG+LfM6lNBwRxictBRMPCWNgc7ZvYhksp1vhcuKfr0c3HzMsCpOrXPdcINYWihqHQcL2K3EVqmYh/fuhJh+qKz4Rvn494mFA01dqfu1874PNw6PNb0dTtOpWfPaN8V5785Y0aMm9eNd6gYpbTQETEj8x0xmgDM8H9g8zvHuj003Wtbpt+Sdna0srGlt7H/eayo9WVVfnLew8MRjseL2e8jxA/dglFEdESCUXtu0gf/vmJt89Pq63EnbTj/FigUIU1HWqvcKfYuTxy63tRoykQNRSeleeLn1XaW6MCb53uGeFZd+bbZQ2jV1e+9+rqQOb7MNtNNxQNdVbFBYYxowF3mjNFLQ9F14Kaj92uvqblkYBKXEVqmUzx/olhXmTd2yt3ZyKvT3j+oWaKlqhtNlV7402aKbrWqRp3in51RWdTJ/Zd+Jb2opq74T8UJPTlkWaKRvpspL5Q3qLLqom9X3jWavn1idgs2rhQ9wgzRQtr+w74PBz+/OJmlK7M6HalR97LXak/U4iIiB+J6YzRTrVM7hlefno1qCcbO9L2lkKbkrSjxZkZffVdv74oea6+DfNvLtsKGTvS9qaePHisT/cJRf+5+XHG+wjxY5dQFBEtkVDUvov04Z+fvNFSqK/WtJ5jxOkWXfB4VBi9zTj2+jVNNKYKRA0ZxqxulrlVVNOtuTUjNlPUW9amWcPQbFuZvIU16n2+pt21TMt0czbzfZjtplfjcFCVtA7s9A1djC6FcIg1RW0NRaPBZnd4M5/wuqDxoWjFj5ElHRLDvNkbuujyq3EkqJCxomd99aa2R9pQcEVDa+HPa/yaopHPZHSm5wFBXOKaosH2Cnmjm47Fnhf+w0I48E/su1m1lbhUEhjR8pqhlZk+XStyx4eG7iI1Rc7l4DVFTX+8WBvWtULzLNnIOq23wuuCLk/8qCpvYih6QbcWjOQaJqwpGv487BX0mj8Phzi/yL/HAoXyll4Pr1O79lx3EkJR1hRFRMSP0XTGaP+l4n7K4PLL9jda3pY2376Ru/qlpralzeWX+tI3q/63Oyl+c9nR1L2Hcs+916Z2tDw3qy/3CEW/Lhu17dwRc0VCUUS0REJR+y7Sh39+qt3nI6FO/bApRAuHHebbhM2vT54pFwmtFnrUUBrZ/TrpFtkF9QVK5c8Lvya/sDxuLVO0qMbTLbqQdMu4ocRNsxbvNaoy3x3eTbwkoKsXPuzt84s9AZWbdp+/fHM89vl72FKiArcrHJol3T6/pokb5ZHPUZ78VQFd8bt06VZkqYClLl0pzJMnGrIetPv8frMT43afn1br+cTb6SP16alRoadGfWvJfRcav7G7q3thlRpr/LHwL3n3+RI1pvyeSBGKGpHb6E3fz4s9dSr5frem1y6aN00Lr/frdUVmoqa5+/xen4cDzy+2+/y42i+Zdp8vDezuYB/Z4I3d5xER8WPzsGO0d+/e6c/PDiWFlp/UvdLithR6taRvvuvWic41bUqa6O3VP8xs7vm7y+bCnE6c6tU3YxsKaUeLk5P6ZI91Rd+9e5fxfkL8mCUURURLJBS17yKd6TYgNXamC2q/6FVN51KG2+Fwl9pVlZcwWx0REfEjMJ1QNGmTpe+eqd+QNt+8Cgeip7p1oiscvvw0H9Tgfr86Lc5HjtOrbyYNbWpL/T8mrzF60tVPKIp4TAlFEdESCUXtu0hnug1IjR3rRLNK82vUt5LhdjjWBXVV5evSLWaNIyLix2c6oejP/tgXH1p2hSRtqafF9LVLf9LiIX53WXw4YTrWtHreyRSUxksoing8CUUR0RI/dCiarpm+2B7nIp3pNiA1drKLPXUqDwxkvB1O9E+dl1XeOBrZNAsREfHjMp1Q9JfnhuMDyzPzGtuUNl8v6evY18dV9zrVOqImtjdUd8G0bujYhja1rbGue0mB6C/ODBCKIh5TQlFEtMQPGYrmkvSL86XGiIiIiNlnOqHoX5wfTgotv+wKKSQptDi/u1mSb15jxl6/EW1prGt4/9eb/MuSEUJRxGNKKIqIlkgoat9FOtNtQGqMiIiImGumE4r+bU1yKLq7WZIUehXUt6ejwei0WoOb2tiO/ia0o403IQVaosfo17cPoq9b2l2TNMH/WTdKKIp4TAlFEdESCUXtu0hnug1IjRERERFzzXTGaFfvjqQMLk+c6tVXd95oeVvS1nsN9T/Sz2MhZ7++KBnVF6d3n/vz2gUNhXYk7Wh5bk5f7RGInjjVrQsdExnvI8SPXUJRRLREQlH7LtKZbgNSY0RERMRcM50x2tOnT/WLMwN7BpifFM+oNbip95K0taUXwTV1PFhQUd+CivqC6nixrhdGeL3R9xvram27r0/2ONaJU9362R/7NPPip4z3EeLHLqEoIloioah9F+lMtwGpMSIiImKumc4Y7dWrV/o/V5M3Q0r007KnKp5c02xoK/72+XfvNfvilYqbx/TpAcc4capb/1Q3xK3ziBZIKIqIlkgoat9FOtNtQGqMiIiImGumO0YbGBjYd7aoVf7sj30afjCZ8f5BdIKEoohoiYSi9l2kM90GpMaIiIiIuWa6Y7SlpSV5AvYGoidOdetfA0OMHxEtklAUES2RUNS+i3Sm24DUGBERETHXPMoYbXh4WL+7PGRbIPpt9T1NT09nvG8QnSKhKCJaIqGofRfpTLcBqTEiIiJirnmUMdr6+rp6enr0P6rvWx6I/qeyexq4/4C1RBEtlFAUES2RUNS+i3Sm24DUGBERETHXPOoY7c2bN2ptbdVvqwYtC0R/WzWoW3d7CUQRLZZQFBEtkVDUvot0ptuA1BgREREx1zzOGO3Nmzfq6enRmWs9x9p86Wd/7NO/1PZpdHSUQBTRBglFEdESCUXtu0hnug1IjRERERFzzeOO0dbX1zU+Pq5AIKDf/9Cbdhj6hysDClxv0/T0NIEook0SiiKiJRKK2neRznQbkBojIiIi5ppWjdGWlpbU09OjQCCg03V39L9+GNR/LB7S597w7fUnXf36xZkB/QffPf22alAVLXdV13BdY2NjevPmTcb7AdHJEooioiUSitp3kc50G5AaIyIiIuaaVo/RXr16pcePH6u7u1uNjY0KBAKqqalRTU2NAoGAmpub1dfXp+npaa2vr2f8/BFzQUJRRLREQlH7LtKZbgNSY0RERMRc084x2rt371Ka6XNGzDUJRRHREglF7btIZ7oNSI0RERERc03GaIjOl1AUES2RUNS+i3Sm24DUGBERETHXZIyG6HwJRRHREglF7btIZ7oNSI0RERERc03GaIjOl1AUES2RUNS+i3Sm24DUGBERETHXZIyG6HwJRRHREglF7btIZ7oNSI0RERERc03GaIjOl1AUES2RUNS+i3Sm24DUGBERETHXZIyG6HwJRRHREglF7btIZ7oNSI0RERERc03GaIjOl1AUES2RUNS+i3Sm24DUGBERETHXZIyG6HwJRRHREq0IRRERERERERERP5SEooh4bK0IRSEZ+sX5UGMAAACA7IMxGoDzIRRFREskFLUH+sX5UGMAAACA7IMxGoDzIRRFREskFLUH+sX5UGMAAACA7IMxGoDzIRRFREskFLUH+sX5UGMAAACA7IMxGoDzIRRFREskFLUH+sX5UGMAAACA7IMxGoDzIRRFREskFLUH+sX5UGMAAACA7IMxGoDzIRRFREskFLUH+sX5UGMAAACA7IMxGoDzIRRFREskFLUH+sX5UGMAAACA7IMxGoDzIRRFREskFLUH+sX5UGMAAACA7IMxGoDzIRRFREskFLUH+sX5UGMAAACA7IMxGoDzIRRFREskFLUH+sX5UGMAAACA7MOOMVr3s1Wd7niuvyp/oF8X3ddJV79Ouvr166L7+u8/PNIfWmfU/WzV8vcFgNQQiiKiJRKK2gP94nyoMQAAAED2YdUYbXVjU0V9C/p10X2dONV9KE+6+lXUt2DJ+wPA3hCKIqIlEoraA/3ifKgxAAAAQPZhxRit+9lqWmFoon+Wf08tj/5kwdkAQCoIRRHREglF7YF+cT7UGAAAACD7OO4YrahvQSdd/UcORM2e7nhu0VkBgBlCUUS0xA8Zin722Wdp+7FCYOZ8sqXG60/v68GikelmAAAAAGQFxxmj/V3DE0vCULN/Vf7AwrMDAIlQFBEt8kOHoumQO6Fot2pdLnliulWQf15X7j6Toee6WeJSSfNU0qvGAwXylLRqTpLx7K6uFHnkdbnkyTujC/UDWo4+0XikWxU+Fbhd8rg9Kv3hrmYNSZrSDb/5fXet7T52FzieI/8gNgZU73HpYqsVMwd+Uke5W+cC9w985uNmvzzVVhS2W7Uuv24kfyTDBEd0I/p5c+XJd/4H3X36NvJg+DNn++drqlklLpe8lXe0kvTga3VWuuXZ7xwAAADgo+WoYzR/7wvLA9Gof2idsfYkAXIcQlFEtERCUXs4Sii6GxS91fzgVZW4fGqekBbaSuXxNWgi7jWDuupxq/rOa8kY1FWvR1U/PtW6pPW5TtV63aq89UKSNNHgk7e4SRNvJb2d0PVit4oa4o8W43mbyvMq1fk6zRPOQY76g3jlTqW8BQXyJ9XUXj5MKPpct0rdKrk6qPm3kvRW0+2V8rmjn6kPG4p6XCW6mZg9P2/VRZeLUBQAAMChHGWMdv3hsmW3zO/l9YfLBzcEAA4FoSgiWiKhqD0cLxSV4sKj13dU7Q4HpFGMgVoVemo1aEiabtOlgnoNmF7dW707u9T8b2m/cMzQeMCnosCouBn7YI72gzg887fq9qAaCzyqHzD3tKHZuz+o1OOWx+VSfmGFbj2KPG48U/cPRbHZl/6KNk1GHoqrb3BENyoKle+KzAquH9By0ozgavUe5phXW3UtMvs41pbu6rgZxckzmLtV6ypQ46j5a1O6WVaga83RoDJi5DNonuXs9fhU3Tqh9cjrbvhdqqytV0le9L3MfeRWQVG9BoMpunmqWSWuclVXJv8BYKLBJ29lpapMoWj8TOtCVbc9inwPhAPga631kfeM76fU/W16rLwgcl5FulZ7UR5/sx4n1Tr+PB43++W5WKtr/jzT8wEAAOCwpDtGW93Y1K/8I7YGotGd6QHAGghFEdESCUXt4dgzRTur5XOX6tZzSTLUW+2WPxBNmgwN1npUWDuQOrw0RtXo8+rqYPjRxy3Fyo+bKZqn8rYUt26/vqNqd4qZdZCSI/0gft6qi5FZkxMNPnmru3dr+KJN5S6/msOF0kRTsbyR2aQLbaXy+BtSzvY1h6JDdR4VVnXqpSEZi3dV643MJlZyGJ44g7jZHx+ke7yV6nj6VjIWdbfKY2rrfjNFX6u/xitvQbmaex5q+W3i4wkzRY1BXfW6VdY0plVDWn/armqvR7Xdr2PP9RYHdO/pvH5aNWQM1snnLtb1iXC7BmrY3or7AAAgAElEQVR9qW+Rn2pWiata3eY/HkiSRiNh9F3TOUyo2edWWVM4jF2faFBJ7LHw96avsl3TbyVjsVM1Hrdquw1Fb8P3Vd+N9Lf5sfD3qLesVdOmmkVDzv3O43GzXx53sRoHn+rFy1X+QAEAAJAm6Y7RzvXM2x6IRnXdnrXprAFyC0JRRLREQlF7ON6aoi55vBd0Y2R3Clx4ZmidhiTJ6FZtwszRXYLqrfbKV91tWlN0SjdLv48d+9ylTs2neOVEg2/voBWSOMoP4vAsxUiIN9GgIrdpqYLXd1Tt9qq67b5mVw3JWNVP88taV+SWe2+lbt5/pvBDL/UikjiaQ9Fw0HlFfQ/Dr1tfDoeJUnIoan5MkiabzsUeT5xdrO5q06zFA9YUVVAP2+tVUZh38JqivTXyFgQ0bnr1XGuJPOW3tRJ5bs3d3Tb215j/OKBY+Nmb2ISp5kiwOaFm3+6MXGOgVoW+Bk1EAujwObzV8vxL7XbFI10/F21j8rnu9o2h1ZfzpuDXUHdV9LFe1bk9ujq4+7rHzf5YH+53Ho+b/fJU3eX7EAAA4IikO0b73Dt4cKB5ekh/czOojpcbCm5saiVi8HVIvZML+seyw916z2xRAGsgFEVESyQUtYfjzBQ1Buvk81SrN25dz9HY7dYrdypjMwjjCWqw7qwKSlp2b++NzNzzVXeG13h8O6e71V756gbjQ5fX3ar17BW0QirS/kFsDKjesztzMxoQmjdcWn/aqWtl5+TLC9+yvhuMv9V0Z70qzp1RvitP/opm3Y88FBdgGosaaa3WhXyPvHGbaqVYNiFuQ6T4W9qPF4qaTnl1Sn0NF0yznhNC0bjjJn4tef3R3upUG4MVq3U64Y1joWg4ZA0H0eGZnRdbn8c9LknLI82q9kVun4/bbGy/UDRy2/35M+Hb5+OWFEh+nTkU3e88rFv7FQAAIDdJZ4w2Mr+yf5D53QOdfrqu1W3Ti7a2tLKxpfdxR9rR6sqq/OW9BwajXTPJ20ACQHoQiiKiJRKK2sPxbp+PbFaTsF5jeCbnXd2JBjtxhG+3zi9uNgWiUnjGWkLYOVirAm+9Rkxf2g2O4LCk+4PY6K6OC91iRgPut8um26Xfar6jSoXuGvUrYVbn2zl1VnnkrQnPj9xr5qKxOqZmv0tlLeHEMD5sCweERbU9kQ2R4h8/cig6GFBxwvq28TMvDzlTtLRNCylC0f4at843PTq4s82hZ3RZiJHdpQuSH/epvmcubi3Tg0PR8G33Fa1TsVmmu48N6qonfm3VxJmie50HoSgAAMDxSGeM9n/bnuwZXn56NagnGzvS9pZCm5K0o8WZGX31Xb++KHmuvg3zkbYVMnak7U09efBYn+4Tiv5Ly1OLzxgg9yAURURLJBS1h+NutBReczBhF/jnrbro8ajQVa47cbNIDU02pwpEJemFbl9wq6i2Ty8NxWaKei/c0kLs5QOq9+yuQQqHI70ah0PIpOUJnrepPBpaTzSoyF2mH5++lWToZeduKDrR4NtdnzK6xmdSKBoNOqO1nkgORS+2R5ZVeKFbpS6VNETW8pwbVGOxO41QtEDXRlJ8XqJrhAZ2d5+fHwyoLBbMRzZPag/GPz+6puhcp2kd1ORQdKW3Rj7vBd0cW5UhQ6tjrfqhrlOLie2ImwkaXt8zPy9vt//Nj0fXch1blRFr72FC0UFd9XhU0zGndRlanWpXtXc3oB6q8+65puh+50EoCgAAcDzSGaP910tjKYPLL9vfaHlb2nz7Ru7ql5raljaXX+pL36z63+6kONKOpu49lHvuvTa1o+W5WX25Ryj6mwtj1p0sQI5CKIqIlkgoag/H330+PFs0fif4cJCVPKMzxZqk5l3GgwNqKovskJ1w67UkzbWVylvSqrkjnGcuk1aNn7fqYsrZleZNswxNtlebdp8vU9NANDx8pI5q007xZQ2x3crjd5831drtUWl1+25QPtWqco9bnkjQajxqU3VhXuS9qtVc64+s5XlQKPpa/XXh94gGrnFntDhkui3frQJfma7dfRb7HD9uLVWB2xULdQ/afT7++8K8a3viEgMmEm6P10SDilymGdMJoelkW4X8eZG+rW5Qvd+lqtuvddDt88sD9bs7yJc2qLHctFbo2wndjOxM7/UU6VJpwR67z8efB6EoAADA8TjsGG1nZ0e/PDecFFp+UvdKi9tS6NWSvvmuWyc617QpaaK3V/8ws7nn8TYX5nTiVK++GdtQSDtanJzUJ3usK7qzkypYBYDDQiiKiJZIKGoPx71IQ/ZDjWFfDCNuVjAbKAEAAHwY0glFkzZZ+u6Z+g1p882rcCB6qlsnusLH+2k+qMH9fnVajO5i36tvJg1takv9PyavMUooCnB8CEUR0RIJRe2BwMz5UGPYj7FAocoCQ3ppSMbiXdV63SpvS1wLGAAAAKwmnVD0pCth1/iukKQt9bSYvnbpT8lL9aRg8eGE6VjT6nknU1AaL6EowPEgFEVES/zQoWi6fqwQmDkfagz7EhzRjcjt8568M7pQPxBZzxUAAADsJJ1Q9Ff+kfjA8sy8xjalzddL+jr29XHVvT4gxNzeUN2F3eN8PbahTW1rrOteUiD6uXeQUBTgmBCKIqIlfshQNJegX5wPNQYAAADIPtIJRf+yZCQptPyyK6SQpNDi/O5mSb55je25Bs6WxrqG93+9ya/LRglFAY4JoSgiWiKhqD3QL86HGgMAAABkH+mEon9Xez/F7e3RzZKk0Kugvj0dDUan1Rrc1MZ27AjaeBNSoCUaiPbr2wfR1y3trkma4N/XjxOKAhwTQlFEtERCUXugX5wPNQYAAADIPtIZozX1PUgZXJ441auv7rzR8rakrfca6n+kn8dCzn59UTKqL07vPvfntQsaCu1I2tHy3Jy+2iMQPXGqW5VdU7adO0CuQCiKiJZIKGoP9IvzocYAAAAA2Uc6Y7S5ubnkHehNflI8o9bgpt5L0taWXgTX1PFgQUV9CyrqC6rjxbpeGOFZn+831tXadl+f7HGs6M7zL4Kv7TlxgByCUBQRLZFQ1B7oF+dDjQEAAACyj3TGaKFQSP/WkLyuaKKflj1V8eSaZkNb8bfPv3uv2RevVNw8pk8POMaJU93656v3uXUewAIIRRHREglF7YF+cT7UGAAAACD7SHeMNjw8vO9sUas86erX+NS0TWcNkFsQiiKiJRKK2gP94nyoMQAAAED2ke4YbWVlRfmNfbaHov/WMKL379/bdNYAuQWhKCJaIqGoPdAvzocaAwAAAGQfRxmjjY+P77ETvTX+bc2w5ufnbThbgNyEUBQRLZFQ1B7oF+dDjQEAAACyj6OM0ba2tjQ4OKi/rhmzPBD9zxeHNTT+iLVEASyEUBQRLZFQ1B7oF+dDjQEAAACyj6OO0d69e6f29nb97vKQZYHo7y4P6U7vIIEogMUQiiKiJRKK2gP94nyoMQAAAED2cZwx2rt37zQ4OKiCpv5jbb500tWv/10/qIcPHxKIAtgAoSgiWiKhqD3QL86HGgMAAABkH8cdo21tbWlyclJNTU36w5WBtMPQfw0MqamtXfPz8wSiADZBKIqIlkgoag/0i/OhxgAAAADZh1VjtJWVFQ0ODqqpqUl59Xf1T3VD+ovzw/qz/HuxAPRz76D+/OyQvq2+p+ofexW43qaHDx/q3bt3lrQBAFJDKIqIlkgoag/0i/OhxgAAAADZh9VjtFAopNnZWfX396ulpUVNTU2qr69XfX29mpqa1NraqqGhIc3Pz2tra8vS9waA1BCKIqIlEoraA/3ifKgxAAAAQPZh5xhtZ2cnpQDwYSEURURLJBS1B/rF+VBjAAAAgOyDMRqA8yEURURLJBS1B/rF+VBjAAAAgOyDMRqA8yEURURLJBS1B/rF+VBjAAAAgOyDMRqA8yEURURLJBS1B/rF+VBjAAAAgOyDMRqA8yEURURLJBS1B/rF+VBjAAAAgOyDMRqA8yEURURLJBS1B/rF+VBjAAAAgOyDMRqA8yEURURLJBS1B/rF+VBjAAAAgOyDMRqA8yEURURLJBS1B/rF+VBjAAAAgOyDMRqA8yEURURLtCIURURERERERET8UBKKIuKxtSIUNQwDE6RfnC81RkRERMw+GaMhOl9CUUS0REJR+y7SmW4DUmNERETEXJMxGqLzJRRFREskFLXvIp3pNiA1RkRERMw1GaMhOl9CUUS0REJR+y7SmW4DUmNERETEXJMxGqLzJRRFREskFLXvIp3pNiA1RkRERMw1GaMhOl9CUUS0REJR+y7SmW4DUmNERETEXJMxGqLzJRRFREskFLXvIp3pNiA1RkRERMw1GaMhOl9CUUS0REJR+y7SmW4DUmNERETEXJMxGqLzJRRFREskFLXvIp3pNiA1RkRERMw1GaMhOl9CUUS0REJR+y7SmW4DUmNERETEXJMxGqLzJRRFREskFLXvIp3pNiA1RkRERMw17RijdTxe1r/fmtFvLozpV/4RnXT166SrX7/yj+i/XZ7Q768/Ucfj5YyfO2KuSCiKiJZIKGrfRTrTbUBqjIiIiJhrWjVGC66+1dnuOf3KP6ITp7oP5UlXv852z2W8DxCdLqEoIloioah9F+lMtwGpMSIiImKuacUYrePxclphaKKfewfVOP5TxvsC0akSiiKiJRKK2neRznQbkBojIiIi5prHHaOd7Z7TSVf/kQNRs/9+aybj/YHoRAlFEdESP2Qo+tlnn6Vtpi+2x7lIZ7oNSI137VSNy6/rE5lux/4+bPTLU9WZ8XYgIiLix+txxmi/uzppSRhq9jcXxjLeJ4hOk1AUES3xQ4ei6ZA7oWinalwueWK6VZBfrLqOJwoZ02o971JJ40TS60bqC+Q536Jpw1DoSYfq/N/L63LJk3dGZXU9Wow+d21cbeU+Fbhd8ri/V8nlDj1ZMx9rRVO3L6ss/3t5XVXqyoL++xhMq8YTjSqJq7HZD9HnH2Moal2bCVsRERFzx6OGor6u55YHolF/f/1JxvsF0UkSiiKiJRKK2neRPvzzw6FoTWf0/yt61ndFJa5CNY4amr1RIk9hQGNxr+lTvcetqvYlGWt9qvd6dKl1UiuGoZWZ26rxulXRNivDMDQWKJS3qEFjK4aMlVE1FblVFBiNHGdNE41Fyj97WXfGFrWSBX33sXjkWQgTjSr54OEzoSihKCIiYm54lDFaw9hLy26Z38uGsZcZ7xtEp0goioiWSChq30X68M9PDEUNGcaErvsjX1tqV5U7HJDGjt9To0JPjfrWDBmTN1RZUKde0zG7qnZnl5r/bRgJAdFSu6ryLqp9IfN99rFpZSj6sNEvz4UaXT2XJ4+/UQ+NNT3puKyS793yuFzKLyxX2/iajMjM4Uu3lmKvnW45L29Fu4JG/Ixh7/d+Xe1ZMH3G9ggYE2cS13VpLjqTeOGerpcXKj82A3n3sa4ql0qutOhq5P1222jIWHuizsv+8DFdefKX39DEWsLnOsXnMfbvzqq42bTRz+/ivUZVFebJk3h+E40qcVWq6Ua5/HnR8+jRYuT9PuysXERERMyk6Y7Rgqtv9ctzw7YGotGd6TPdN4hOkVAUES2RUNS+i/Thn59ipujtKvncJWqbNmQYa+qqcutc/XDk8TX11XhUWNOjUKrjrQ3rWqFX9X3hgOphc5Hy42aK5unijelwOzsq5SmuVG3KIA2tq7HJvUJRd5Gu9U1qdi6o0GhARe4iNY2uyDBWNBbwR8LSyMzhi7cUNAwZxqzaSswzht0qbRjVirGmue4aFbkr1LEU/YylCkWX1HPZK1/Fj5paMRQKjqipyK0LLdMyjGm1lbjlq7qtZyuGQs8HdK3IHRe2e7wVujW5ImPtue5UeuSt6lQo2kZ/IMXs5EOGokaKNi+1q8rtVU3Hc4WMNc3drlShu0pda9E+dau0fkBza4ZWRgMqMb2WmaKIiIi5Y7pjtILOZ7YHolH/383pjPcPohMkFEVESyQUte8iffjnJ64p6pLHW6br93bDyfDM0FoNGIaMtU7VJMwc3XVBXVVe+ao6TWuKTqi15PvYsc9WduhZ5LFYGDcQCZo6quSLBWloXY1N7hWKVnbshtwri+FwNPr/8QYVR1+zdEuXXBfVvmTImL2hi9F6dV2Wt6BeI7HjmgPIvULRLtW6z6ppfPdrwQfdunNvRsZks0qj72P+HEbeI3EGstFZFQtug+0V8nor1Db0RMtrhkLBOc0uruhYoehaUPPPTEs8rHXocvTxpD6Nfx9CUURExNwx3THa597BgwPN00P6m5tBdbzcUHBjUysRg69D6p1c0D+WHe7W+5/9sS/j/YPoBAlFEdESCUXtu0gf/vnxM0VDfbXyearUFRdMDutagUdXetbCgVPSGqOGDGNBfbVnVXC+OXKrsqHYTMDIbD9jZUZ3qrzy1fYpZKQKi8bVdNat2q7M92G2a3koGleHBQ01lqsocvt8/K3fS+qoyFNV+5KCty7GZmcm3nIetbR5UnuGok9bVLbXbfWp1j41fW2/UDS8eVedys+eUb4rT/7yRg0tGDpWKBpZUqDsTJ7p/AhFERERMd50xmgDM8H9g8zvHuj003Wtbpt+Sdna0srGlt7H/eayo9WVVfnLew8MRjseL2e8jxA/dglFEdESCUXtu0gf/vmJt8+Hb1tO3HF+LFCowpoOtVdEb282H2NFYw1Fyi9qNAWihsIzAX3xs0p7a1TgrdM9w1Dw1sXYDvbhxwlF7amxyUOEouHgu0bdMyspXxNsr1B+xQ21XQwH5YZhhGeKnm3QxJ6fscPNFI3N6txrpmhkxvJ+oejK4jPNByPtWpnR7UqPvJe7dKxQdDSgInepbkxEZ9CaHicURURExIjpjNFOtUzuGV5+ejWoJxs70vaWQpuStKPFmRl99V2/vih5rr4N828u2woZO9L2pp48eKxP9wlF/7n5ccb7CPFjl1AUES2RUNS+i/Thn5+80VKorzb5NvbpFl3weFSYEFTFdpBPCkQNGcasbpa5VVTTHd4gJzJT1FvWplnDkLHUqRqPVzW3Z8LrUHL7vE01NnmIUDS6Juf94JqMlRn11xfJa37NWqdq8tzyRjfbMgwZS12q9XpV0TISuWV9RK2XanVnNvoZ22dN0dhM4vCas6XNE0paUzSy3mh4bdD9Q9GxQKG8pdc1tWLsrjd6uUvR9XELKzu0aBhamenTVb9rn1C0QFfvRcLVvloVeip1e2ZFxlpQD3+skC+dUPTCj7tLSiAiIqJjTWeM9l8q7qcMLr9sf6PlbWnz7Ru5q19qalvaXH6pL32z6n+7k+I3lx1N3Xso99x7bWpHy3Oz+nKPUPTrstGM9xHixy6hKCJaIqGofRfpwz8/1e7z4UCqqH7YtJnSrNpKXLGdxhNfn3zrdCQkWuhRQ2lkB/G4W5nDroy2xHb0zi8sj1vLFK2qscnD3D6/Nq622K7vhbocqFFJXBge2WyrNn5dKvPu8568QlU13osEgYfcfT7vjMrqenbDw4N2n9/r9vm1cbVfMu0+XxpQX/QzN9Ouy6bPW33l2T1C0SX11IbfO7wEwIL66iLHdH+vi4F6XXIX6Npwqj5NmJE60aKL37vlcV9WTxZ8dhAREdE+DztGe/funf787FBSaPlJ3SstbkuhV0v65rtunehc06akid5e/cPM5p6/u2wuzOnEqV59M7ahkHa0ODmpT/ZYV/Tdu3cZ7yfEj1lCUUS0REJR+y7SmW4DUmNERETEXDOdUDRpk6XvnqnfkDbfvAoHoqe6daIrHL78NB/U4H6/Oi3OR47Tq28mDW1qS/0/Jq8xetLVTyiKeEwJRRHREglF7btIZ7oNSI0RERERc810QtGf/bEvPrTsCknaUk+L6WuX/qTFQ/zusvhwwnSsafW8kykojZdQFPF4EooioiV+6FA0XTN9sT3ORTrTbUBqjIiIiJhrphOK/vLccHxgeWZeY5vS5uslfR37+rjqXqdaR9TE9obqLpjWDR3b0Ka2NdZ1LykQ/cWZAUJRxGNKKIqIlvghQ9Fckn5xvtQYERERMftMJxT9i/PDSaHll10hhSSFFud3N0vyzWvM2Os3oi2NdQ3v/3qTf1kyQiiKeEwJRRHREglF7btIZ7oNSI0RERERc810QtG/rUkORXc3S5JCr4L69nQ0GJ1Wa3BTG9vR34R2tPEmpEBL9Bj9+vZB9HVLu2uSJvg/60YJRRGPKaEoIloioah9F+lMtwGpMSIiImKumc4Y7erdkZTB5YlTvfrqzhstb0vaeq+h/kf6eSzk7NcXJaP64vTuc39eu6Ch0I6kHS3PzemrPQLRE6e6daFjIuN9hPixSyiKiJZIKGrfRTrTbUBqjIiIiJhrpjNGe/r0qX5xZmDPAPOT4hm1Bjf1XpK2tvQiuKaOBwsq6ltQUV9QHS/W9cIIrzf6fmNdrW339ckexzpxqls/+2OfZl78lPE+QvzYJRRFREskFLXvIp3pNiA1RkRERMw10xmjvXr1Sv/navJmSIl+WvZUxZNrmg1txd8+/+69Zl+8UnHzmD494BgnTnXrn+qGuHUe0QIJRRHREglF7btIZ7oNSI0RERERc810x2gDAwP7zha1yp/9sU/DDyYz3j+ITpBQFBEtkVDUvot0ptuA1BgREREx10x3jLa0tCRPwN5A9MSpbv1rYIjxI6JFEooioiUSitp3kc50G5AaIyIiIuaaRxmjDQ8P63eXh2wLRL+tvqfp6emM9w2iUyQURURLJBS17yKd6TYgNUZERETMNY8yRltfX1dPT4/+R/V9ywPR/1R2TwP3H7CWKKKFEooioiUSitp3kc50G5AaIyIiIuaaRx2jvXnzRq2trfpt1aBlgehvqwZ1624vgSiixRKKIqIlEorad5HOdBuQGiMiIiLmmscZo71580Y9PT06c63nWJsv/eyPffqX2j6Njo4SiCLaIKEoIloioah9F+lMtwGpMSIiImKuedwx2vr6usbHxxUIBPT7H3rTDkP/cGVAgettmp6eJhBFtElCUUS0REJR+y7SmW4DUmNERETEXNOqMdrS0pJ6enoUCAR0uu6O/tcPg/qPxUP63Bu+vf6kq1+/ODOg/+C7p99WDaqi5a7qGq5rbGxMb968yXg/IDpZQlFEtERCUfsu0pluA1JjRERExFzT6jHaq1ev9PjxY3V3d6uxsVGBQEA1NTWqqalRIBBQc3Oz+vr6ND09rfX19YyfP2IuSCiKiJZIKGrfRTrTbUBqjIiIiJhr2jlGe/fuXUozfc6IuSahKCJaIqGofRfpTLcBqTEiIiJirskYDdH5EooioiUSitp3kc50G5AaIyIiIuaajNEQnS+hKCJaIqGofRfpTLcBqTEiIiJirskYDdH5EooioiUSitp3kc50G5AaIyIiIuaajNEQnS+hKCJaIqGofRfpTLcBqTEiIiJirskYDdH5EooioiUSitp3kc50G5AaIyIiIuaajNEQnS+hKCJaIqGofRfpTLcBqTEiIiJirskYDdH5EooioiUSitp3kc50G5AaIyIiIuaajNEQnS+hKCJaohWhKCIiIiIiIiLih5JQFBGPrRWhKCRDvzgfagwAAACQfTBGA3A+hKKIaImEovZAvzgfagwAAACQfTBGA3A+hKKIaImEovZAvzgfagwAAACQfTBGA3A+hKKIaImEovZAvzgfagwAAACQfTBGA3A+hKKIaImEovZAvzgfagwAAACQfTBGA3A+hKKIaImEovZAvzgfagwAAACQfTBGA3A+hKKIaImEovZAvzgfagwAAACQfTBGA3A+hKKIaImEovZAvzgfagwAAACQfTBGA3A+hKKIaImEovZAvzgfagwAAACQfTBGA3A+hKKIaImEovZAvzgfagwAAACQfTBGA3A+hKKIaImEovZAvzgfagwAAACQfdgxRut+tqrTHc/1V+UP9Oui+zrp6tdJV79+XXRf//2HR/pD64y6n61a/r4AkBpCUUS0REJRe6BfnA81BgAAAMg+rBqjrW5sqqhvQb8uuq8Tp7oP5UlXv4r6Fix5fwDYG0JRRLREQlF7oF+cDzUGAAAAyD6sGKN1P1tNKwxN9M/y76nl0Z8sOBsASAWhKCJaIqGoPdAvzocaAwAAAGQfxx2jFfUt6KSr/8iBqNnTHc8tOisAMEMoioiW+CFD0c8++yxtP1YIzJzPh6vxlG74Xart/kBvdxymmlXiqlbvcY/z9qnGxhdlWNGmrMfQy/H7mn6b6XYAAAA4g+OM0f6u4YklYajZvyp/YOHZAYBEKIqIFvmhQ9F0yJ1QtFu1Lpc8Md0qyD+vK3efydBz3SxxqaR5KulV44ECeUpaNSfJeHZXV4o88rpc8uSd0YX6AS1Hn2g80q0KnwrcLnncHpX+cFezprSpv8Ztem+XPC6/biS/HSSQ/g/ioO43V6jYE+7v/DPndaXzqdYPfJ3VoWj4eB53pTpfJz+6cqdSXlfqz9zBhz5iKNpdLY+/WY8j/11qL5e3IKCx9FuwJ4+b/Qmf87CZCJt7q839e1+NBW5dav/pwzcEAADAgRw1LPH3vrA8EI36h9YZa08SIMchFEVESyQUtYejhKK74cxbzQ9eVYnLp+YJaaGtVB5fgybiXjOoqx63qu+8loxBXfV6VPVjOGBbn+tUrdetylsvJEkTDT55i5s08VbS2wldL3arqCF6NEPdVS5V3U6RjsG+pPuDeK6tVF7/Vd2bC08JXH/armpvpIb7YlMo6nLpYmviLV3hEN6T4VDUDh43+21/j8MSH4oCAACAlRwlLLn+cNmyW+b38vrD5YMbAgCHglAUES2RUNQejheKSnFB2Os7qnaHA9IoxkCtCj21GjQkTbfpUkG9BkyvNocuiQHM42a/PNXRN5vSDb9bdce+3zn3SPcHcW+1S/7AaNzXHreWyV/fLylxtm+hqtseRW4fTwhFjWfq/qFod+avaVbw3scwEz5eVWWlvIlh+0SDityVqnzQVYwAACAASURBVC43fWbM7+fKk7+iTZORgz5u9stzsVbX/HnhwDEuFA1qsO6s8qOBfGSmrD8v/ji91SlmKZtC0sfNfnmqmnSrolD5Lpe8niJdGwhGz1izd39QSeyYdao5lzpA3jsUNTTZ5Je3uCXyWFB3yt3y1Q6EZ/EGR3Qj8t6JfWo8alO1L9zfXk+RrvVGbvlPCnm7Vevy68ZUwqxwf7Mem+prDNSqsCCg8VjTBlTviX7vh8+11OMOzyYvqtdgUAAAAJBAumO01Y1N/co/YmsgGt2ZHgCsgVAUES2RUNQejj1TtLNaPnepbj2XJEO91W5ToGZosNajwtqB1GsuGqNq9Hl1dTD86OOW4t1g6u2ErhfnqbwtOkNwUFc9Hp0r3A12wrftw0Gk+4N4pbdGPneBLjX06NFy4gKSE2r2uVXWNBGe7TvRoJLYMgbmUNTQUJ03NvPXWOxTvS862/SFbpW6VNIQPUaTyhLC9DCR490dUL3Ho/qB3WqPBwpUWDugblOQnjjTuNm/+9jjZr887mI1Dj7Vi5erMmKhqKHJZtPnTpGZst5qdS8a0tun+rHMNGM5MURMDEXdxWocWpSht5poMIWbz1t10eVTfd+iDBl6ebdavj1uid93pqjxSNf9blXdDmqlu1qF3hr1v5ak57pV6pav+q5eGtL601ZVRPv0da/qvF5Vtz/VugytjjWpzF2im89TnE8sFA3/L/4PFeb6Duqqp0CN0W/1wToVRoJrY7BOPnexrocLr4Fan7yVd7SS6nwAAABymHTHaOd65m0PRKO6bs/adNYAuQWhKCJaIqGoPRxvTVGXPN4LujGyOw0sPDO0TkOSZHSrNmXYJUlB9VZ75avuNq0pOqWbpd/Hjn3uUqfmY8+fU29DvW6PrcqIhrGuSLAD+3KUH8TLE+26VhaedRi/puhbLc+/1Gosn3yk67EZj+bQrFd1blNoJvPM39fqrHTLV9mmsWerMmRo9eW8kvLXyPFKmqc00eDbDddjsxIj4WoktFtfntdPuw3TZNO52Ezj8CzOu7sheiQU7eiuls9brd7YR3harcUJyzSYg8ODQtFqU8ppmo0601IsT2mbFnYPmmLWtamfEr/PTO9pjAZU5DmrYq9Xdb2Rdk63qMxVLvMKB7FAs7dG3nNNmow98lpTfZ0anUtxPocORcPBdPQPIEN1nlhw3F/jjp9pbNWmVgAAAA4j3THa597BgwPN00P6m5tBdbzcUHBjUysRg69D6p1c0D+WHe7We2aLAlgDoSgiWiKhqD0cZ6aoMVgnn6davXFLTY6qsSA8q2/lTorbniVFb1cuKGmJ3d4svVZ/jVe+6k7Nv5X0dk53q73y1Q3uMRs0HIiVt71Io/25ybF+EBuretzToEqvOzZrd3mkOXYrdvwmQObQLEWA7nLJU9yiGUl6+1R368t0/kxe+Fbv5hElr161G4rqeasuRjZcWrlTKW9Jq+bMj0uR28cjG3VF388ciiYFlh4VXypXWYE5FN1dxzROd436pSOHokmPHRSK7rum6FvdrXTJc75VsTkcU80qSdHf3ppePW8t2ft4xwhFNdGgIl+DJjSqxoL41yRvFFWs1uk9TwgAACAnSWeMNjK/sn+Q+d0DnX66rtVt04u2trSysaX3cUfa0erKqvzlvQcGo10z3OcBcFwIRRHREglF7eF4t8+Hb9lN3IglPKvvru5UulNskPNWE03Fyi9uNgWiUnhmYcKs0sFaFXjrNSJJ4zd1pbHXNNOOUPSwpFfjQTX4CnQtYXJAbNZlZN3Y+p65yMxRc1CWOFP0nK4/SvUe8bNN1+c6VONJtV6sOfQMzy692DqimyXR2/CTHy+q7QmH6ooPIlMHllXqNiLLNpTfjoSy4ZmiNXf3WJjhiKHoQlupPOW3TbeQHz0UNQbr5POW6ILPo5q7kTR3ukVlkfNJImmmqGlm7nFCUU2o2edT848B+UtaNRf5an+NW+ebUhYeAAAATKQzRvu/bU/2DC8/vRrUk40daXtLoU1J2tHizIy++q5fX5Q8V9+G+UjbChk70vamnjx4rE/3CUX/peWpxWcMkHsQiiKiJRKK2sNxN1oKrx8YnsEX43mrLno8Kky4nVex9RsTA1FJeqHbF9wqqu3TS0OxmaLeC7fCQeiLW6p0+3VtKLIm49BVlXD7/KFIr8bRtUADu7vPzw2qsTiyruaLNpW7/GqOLmMwGFCZO1UoGpn5e6FV46uGZKxqvLVaVzsXFF2XtKI1fEu+sdh5iFA0sjRDXp7yoxt3xT0eXad0TKvGbpv3D0Wjt3RPqbU4T2XN4Y2JHrcUK/9snXrn3kp6q/meev3QPKGQFA4RC67qfvTze8hQVM/bVO62Yk3RQV31hsPQcDganeUaPofiup7YTOve+mq1TKzF1hSt7ZzbXcM1r1itU9E2+nX9UbhGj38sV2FCKOq/OpJ6I61IW73u+D9+rPTWyOe9oJtjkaURxlr1Q12nFlOdDwAAQA6Tzhjtv14aSxlcftn+Rsvb0ubbN3JXv9TUtrS5/FJf+mbV/3YnxZF2NHXvodxz77WpHS3PzerLPULR31wYs+5kAXIUQlFEtERCUXs4/u7z4dmiRYFR023u4YAqeXOVPW6pjgZHwQE1RdaxDO/Q3az7pl2rl0eaVV2YF74tmI2WDk3aP4iNRY00V6jY4470tU8V9Xc1G17QU5Ntpp3ZqxtU74+uwbnP7vMJ9TQetesH0+7zFQ0D+98+Lykcprp2Nz1KDE0ftcU+H/mF1Wqu9cdmZ+4fikqaalGZOxIOxu0+71ZB0Q/qfhb5pL3u1dXCvN3bwQ8bisrQy976yI7sefJXXFBJOmuKulwqaZ7QeMAnb2lbZFbma/VWe3bX5TXvPu/2qPSHaM3id5/PP3Ne1wai31ivNd5UGq6R26PS+lpVmkLRld66cD8Ut2gmRSga3kCqVLfiJmybd593Kb+wIm7dYQAAAAhz2DHazs6OfnluOCm0/KTulRa3pdCrJX3zXbdOdK5pU9JEb6/+YWZzz+NtLszpxKlefTO2oZB2tDg5qU/2WFd0ZydVsAoAh4VQFBEtkVDUHo57kYbshxpnB4ZhjvC7Vevaa3kBAAAAyAXSCUWTNln67pn6DWnzzatwIHqqWye6wsf7aT6owf1+dVqM7mLfq28mDW1qS/0/Jq8xSigKcHwIRRHREglF7YHAzPlQ4yzgp3ZdKqhUx9PwLfkTTcXyeus0xFRnAACAnCWdUPSkK2HX+K6QpC31tJi+dulPh1quZvHhhOlY0+p5J1NQGi+hKMDxIBRFREv80KFoun6sEJg5H2qcDZhvKXerwFehW49IRAEAAHKZdELRX/lH4gPLM/Ma25Q2Xy/p69jXx1X3+oAQc3tDdRd2j/P12IY2ta2xrntJgejn3kFCUYBjQiiKiJb4IUPRXIJ+cT7UGAAAACD7SCcU/cuSkaTQ8suukEKSQovzu5sl+eY1tuffXbc01jW8/+tNfl02SigKcEwIRRHREglF7YF+cT7UGAAAACD7SCcU/bva+ylub49uliSFXgX17eloMDqt1uCmNrZjR9DGm5ACLdFAtF/fPoi+bml3TdIE/75+nFAU4JgQiiKiJRKK2gP94nyoMQAAAED2kc4YranvQcrg8sSpXn11542WtyVtvddQ/yP9PBZy9uuLklF9cXr3uT+vXdBQaEfSjpbn5vTVHoHoiVPdquyasu3cAXIFQlFEtERCUXugX5wPNQYAAADIPtIZo83NzSXvQG/yk+IZtQY39V6Strb0IrimjgcLKupbUFFfUB0v1vXCCM/6fL+xrta2+/pkj2NFd55/EXxtz4kD5BCEoohoiYSi9kC/OB9qDAAAAJB9pDNGC4VC+reG5HVFE/207KmKJ9c0G9qKv33+3XvNvnil4uYxfXrAMU6c6tY/X73PrfMAFkAoioiWSChqD/SL86HGAAAAANlHumO04eHhfWeLWuVJV7/Gp/4/e2f302aW5/l/JJd101HdlVpdc1Gqi52urqudUbdGWo1WK432Yms06qrRrHZ2Rpoe9exktLXdLlOOASeGEAgkJhSEEF5CoPJCCO8OECAQ8gIhEEgBnZjgBJ5A+O6FbfAbBMN5Yufx5yN9pArYj89zftTJ4ZvznDNl010D5BeEoohoREJRe6BfnA81BgAAAMg9Mp2jhUIhFTb12R6K/kfjsN68eWPTXQPkF4SiiGhEQlF7oF+cDzUGAAAAyD0OMkcbGxvb5SR6M/59zZDm5uZsuFuA/IRQFBGNSChqD/SL86HGAAAAALnHQeZom5ubCgaD+tuaUeOB6F+fGdLg2D32EgUwCKEoIhqRUNQe6BfnQ40BAAAAco+DztHW19d1/fp1fXN+0Fgg+s35Qd3sDRKIAhiGUBQRjUgoag/0i/OhxgAAAAC5x2HmaOvr6woGgypq7j/U4UtHXf36t/qgJiYmCEQBbIBQFBGNSChqD/SL86HGAAAAALnHYedom5ubmpycVHNzs35/YSDjMPTfGwbV3H5dc3NzBKIANkEoiohGJBS1B/rF+VBjAAAAgNzD1BwtFAopGAyqublZBfW39M91g/qLU0P6s8Lb2wHop96g/vzEoL6uvq3qH3vVcLldExMTWl9fN9IGAEgPoSgiGpFQ1B7oF+dDjQEAAAByD9NztHA4rJmZGfX396u1tVXNzc2qr69XfX29mpub1dbWpsHBQc3NzWlzc9PoZwNAeghFEdGIhKL2QL84H2oMAAAAkHvYOUfb2tpKKwC8XwhFEdGIhKL2QL84H2oMAAAAkHswRwNwPoSiiGhEQlF7oF+cDzUGAAAAyD2YowE4H0JRRDQioag90C/OhxoDAAAA5B7M0QCcD6EoIhqRUNQe6BfnQ40BAAAAcg/maADOh1AUEY1IKGoP9IvzocYAAAAAuQdzNADnQyiKiEYkFLUH+sX5UGMAAACA3IM5GoDzIRRFRCMSitoD/eJ8qDEAAABA7sEcDcD5EIoiohEJRe2BfnE+1BgAAAAg92COBuB8CEUR0YgmQlFERERERERExPcloSgiHloToahlWZgk/eJ8qTEiIiJi7skcDdH5EooiohEJRe0bpLPdBqTGiIiIiPkmczRE50soiohGJBS1b5DOdhuQGiMiIiLmm8zREJ0voSgiGpFQ1L5BOtttQGqMiIiImG8yR0N0voSiiGhEQlH7BulstwGpMSIiImK+yRwN0fkSiiKiEQlF7Ruks90GpMaIiIiI+SZzNETnSyiKiEYkFLVvkM52G5AaIyIiIuabzNEQnS+hKCIakVDUvkE6221AaoyIiIiYbzJHQ3S+hKKIaERCUfsG6Wy3AakxIiIiYr7JHA3R+RKKIqIRCUXtG6Sz3QakxoiIiIj5JnM0ROdLKIqIRiQUtW+QznYbkBojIiIi5pt2zNE6HizrD9em9ZuKUX3hH9ZRV7+Ouvr1hX9Yf3N+XL+7/FAdD5azfu+I+SKhKCIakVDUvkE6221AaoyIiIiYb5qaoy2tvNKJ7ll94R/WkWPd+/Koq18numez3geITpdQFBGNSChq3yCd7TYgNUZERETMN03M0ToeLGcUhib7qTeoprGfst4XiE6VUBQRjUgoat8gne02IDVGREREzDcPO0c70T2ro67+Awei8f7h2nTW+wPRiRKKIqIR32co+sknn2RstgfbwwzS2W4DOqPGXQGXyprGs36/uepEk1+eQOcB3hvS/cFhza6aeh0iIiLmgoeZo31zcdJIGBrvbypGs94niE6TUBQRjfi+Q9FMyJ9QtFM1Lpc827pVVFiquo6HCltTajuVPhQbri+S51SrpixL4YcdqvN/L6/LJU/BcZXX9Wgh9trVMbVX+lTkdsnj/l5l5zv0ME3AEx5rVJnLpZrO7Pffh2CmE+6JJr88/iZNZPg57y0UHW9SmSugLts+Y1yX/fE/54ke9OfuwKHo3FWddRfq0qCh1yEiImJOeNBQ1Nf1xHggGvN3lx9mvV8QnSShKCIakVDUvkF6/6+PhKI7oVBIj/suqMxVrKYRSzNXyuQpbtBownv6VO9xK3B9UdZqn+q9Hp1rm1TIshSavqEar1tV7TOyLEujDcXyljRqNGTJCo2oucStkoaRxDasjqnZ75bXTShqT40JRRONBKQmftYOvlIUERERnehBQtHG0WfGHpnfzcbRZ1nvG0SnSCiKiEYkFLVvkN7/65NDUUsJodHidQXckYB0+/o9NSr21Khv1ZI1eUVni+rUG3fN+CAtOVRLDZFWNd5UohPnW3TJUFCVDxoNRVcfqvO8P7Ka11Ugf+UVja/u1LL0fOP2SuDC4kq1j61uv3fhdpMCxQXyuFwqPF6qi11PFN7+uTqh87UVOhELu+dv63JlsQpd0VXD0RXFE03+NKs25zXYVCl/QaRNvtI69TyJfu54k8pcFbpQd1KFLr8uX2tSmatM7TOxexrSpSK3ajpXd+mP9KFo/Ipn7/d+XeyZ37nPnjqVH4/eZ3Gl2kZCO/16tlHt0ftKeF9nQB7/BbXVRfu2oFiBK2Nx/ePX5fHo58/36GLp8UjfFBQr0DqiUJrXJa7KTr3exdY6lX3vTqkjIiIivh8znaMtrbzSL08O2RqIxk6mz3bfIDpFQlFENCKhqH2D9P5fn2al6I2AfO4ytU9ZsqxVdQXcOlk/FP3+qvpqPCqu6YmGMUmuDulSsVf1fZFAaqKlRIUJK0ULdObK1E5bx5p0uvC8ehbNrd7LB02GosmreZv8iaG2xxtQ55NVWatPFLwQd52pKzrj9qrmxrRC1qpmB+p12h0L8CI/V76qHzX2+LEWQovqqHLLF+jQ7Kql8JMbOu+JCy6TVopOXSmT1xvQzelQ5HPrS+SNfe54k8pcbp2u79P9x7NaXo1s83DmSmR1sjXSoBJ3QF27BoJpftZW+1Tvdet040jkXrprVOKuUseiJWu8RacLSnRp4InCsf8/ov8oMNHkl8e9873Rhrj+6QzI4/Iq8ONk5Jo3zqp4u13xYee4WksKdLp+QLOrsdXWHl3oWU163YiaimNttBQaaVCZK7W/74fS9C8iIiK+FzOdoxV1PrY9EI35/65O2XLPiPkmoSgiGpFQ1L5Bev+vT95T1CWPt1yXb++skousDK3VgGXJWu1UTdLK0R3n1RXwyhfojNtTdFxtZd9vX/vE2Q493n79uFpLClXbtSiTjzTngyZD0dDCY80t7YRn440ntlfzpjw+v3hN51wlap20dL+lRJ4z17S0fa1IYB4J0CMrRZvHdr63PPtYC6GdP3eejbt2Qig6qdYSl85dW9z53NUeXfAU6dJQ7LVn1RkXek61ntpuy0STX95AZ/rQPvpzl/Kz1nVe3qJ6Dad5zf2WEnnOdsRdb1pDN7o1vphm5XP8fXQGkvo8PuCM++/JFp1Oup/p2zfUe3cx6T0hLTye1fL268bUfCJ2H0krT9PVDhEREW030znap97guwPN7wb1d1eX1PFsTUtrGwpFXXoRVu/kvP6pfH+P3v/sj31Z7x9EJ0goiohGJBS1b5De/+sTV4qG+2rl8wTUtRj/miFdKoqsXFu6XiVvyh6jlixrXn21J1R0qiXukd1F9Zz3yhe4occhS1ZoWjcDXvlq+xS2IqtIT2wHqISi9tX4HY/Pz9/W5dhhWLFgfLdQNC58S7ef5s7XUkO68MMO1cUeEY+aPhRN97MQ97V0+49OtarCdUbXF2fUXvauFZJprt8ZSHsA0+mWSfWeL9h131AjoWjPeRXuup9qYj8u3G5SwBd9fD5huwFCUURExFwwkznawPTS3kHmt3f13aPXWnkb90vK5qZCa5t6k/Cby5ZWQivyV/a+MxjteLCc9T5C/NAlFEVEIxKK2jdI7//1yY/PT6m9zJ0Spow2FKu4pkPXq9yqaE1+9Cak0cYSFZY0Je1h2KVaty9xVWlvjYq8dbptdanWvctp4BxcY7jGe4WikcfaS2puRYJrKzHoO8hK0eLaPqWGdJFHvysvj2+vdEy49r5WinpU35f82pgzai9z6VxTk87s+ei8pV1Xip5o1Hia16euFN1ZsWnXStGd1btxr4vu73vh1nR0v9H4+yAURUREzAUzmaMda53cNbz8+OKSHq5tSW83Fd6QpC0tTE/ry2/79VnZE/Wtxf/m8lZha0t6u6GHdx/o4z1C0X9peZD1PkL80CUURUQjEoraN0jv//WpBy2F+2rli+2nGHvdVKsqPB4Vu87oesIq0shBSamBqCXLmtHVcrdKaro1u2ptrxT1lrdrJqUdrBS1r8Z7haKRMLGsYVjLq5ZC0326VOJOCEU98Xt77rGn6PJwo05vb62QHNL1qd7j0flr0deO/6iANzkUrdC1+cjrE/cUXdKdxpKdFcq7nFS/dO2MvG73Ox6d3+VnbbFLtV6vqloj/RBeGlbbuVrdnLG29xRtHl5S2FrVbEdAPu959Zh6fD62p2hj9LOfdKjG641uKxH3upkrOuPyq2l4KbK3aV+9TrsJRREREXPJTOZo/7XqTtrg8vPrL7X8Vtp49VLu6me6/1baWH6mz30z6n+1leY3ly3dvz0h9+wbbWhLy7Mz+nyXUPTX5SNZ7yPED11CUUQ0IqGofYP0/l+f7vT5yGrRkvqhuHApEp55q67HrQzceX/qis9oMDTfo8bT0RPHXQXyVzZpcD5dOwhF7atx6gnvESMhWnjsys4J8sUBNdX4t1eApp4+H9D1h/s9fT4xpFvoiZ2M7lZRWYMunYk/wCuy96zX5VZtl6V3nz6f5nHzxWs659rP4ULvPn3eU1CsQNPt7b1xd06fd6vIV6n2sdWdfj10KGolnD7v/d63yyn1qxq/stMn/kCDLvhjK2oJRREREXPB/c7R1tfX9ecnBlNCy4/qnmvhrRR+vqivvu3Wkc5VbUga7+3VP05v7Pq7y8b8rI4c69VXo2sKa0sLk5P6aJd9RdfX17PeT4gfsoSiiGhEQlH7BulstwGp8Xt38ZrOvfPReURERET7zCQUTTlk6dvH6rekjZfPI4HosW4d6YqELz/NLSm4169OC3PR6/Tqq0lLG9pU/4+pe4wedfUTiiIeUkJRRDQioah9g3S224DU+L26uqQ7DX4V1/S849F5RERERPvMJBT92R/7EkPLrrCkTfW0xn3t3J+0sI/fXRYmxuOuNaWedcUFpYkSiiIeTkJRRDTi+w5FMzXbg+1hBulstwGp8fszcmhX4ck69aXdmgERERHx/ZhJKPrLk0OJgeXxOY1uSBsvFvXr7a+Pqe5Fun1E43i7prqKuH1DR9e0obca7bqdEoj+4vgAoSjiISUURUQjvs9QNJ+kX5wvNUZERETMPTMJRf/i1FBKaPl5V1hhSeGFuZ3DknxzGrV2+41oU6NdQ3u/P86/LBsmFEU8pISiiGhEQlH7BulstwGpMSIiImK+mUko+vc1qaHozmFJUvj5kr7+LhaMTqltaUNrb2O/CW1p7WVYDa2xa/Tr67ux9y3u7Ema5P+sGyEURTykhKKIaERCUfsG6Wy3AakxIiIiYr6ZyRzt4q3htMHlkWO9+vLmSy2/lbT5RoP99/Tz7ZCzX5+Vjeiz73Ze+/PaeQ2GtyRtaXl2Vl/uEogeOdatio7xrPcR4ocuoSgiGpFQ1L5BOtttQGqMiIiImG9mMkd79OiRfnF8YNcA86PSabUtbeiNJG1u6unSqjruzqukb14lfUvqePpaT63IfqNv1l6rrf2OPtrlWkeOdetnf+zT9NOfst5HiB+6hKKIaERCUfsG6Wy3AakxIiIiYr6ZyRzt+fPn+j8XUw9DSvbj8kcqnVzVTHgz8fH59TeaefpcpS2j+vgd1zhyrFv/XDfIo/OIBiQURUQjEoraN0hnuw1IjRERERHzzUznaAMDA3uuFjXlz/7Yp6G7k1nvH0QnSCiKiEYkFLVvkM52G5AaIyIiIuabmc7RFhcX5WmwNxA9cqxb/94wyPwR0ZCEoohoREJR+wbpbLcBqTEiIiJivnmQOdrQ0JC+OT9oWyD6dfVtTU1NZb1vEJ0ioSgiGpFQ1L5BOtttQGqMiIiImG8eZI72+vVr9fT06H9U3zEeiP6X8tsauHOXvUQRDUooiohGJBS1b5DOdhuQGiMiIiLmmwedo718+VJtbW36bSBoLBD9bSCoa7d6CUQRDUsoiohGJBS1b5DOdhuQGiMiIiLmm4eZo718+VI9PT06fqnnUIcv/eyPffrX2j6NjIwQiCLaIKEoIhqRUNS+QTrbbUBqjIiIiJhvHnaO9vr1a42NjamhoUG/+6E34zD09xcG1HC5XVNTUwSiiDZJKIqIRiQUtW+QznYbkBojIiIi5pum5miLi4vq6elRQ0ODvqu7qf/9Q1D/uXRQn3ojj9cfdfXrF8cH9J98t/XbQFBVrbdU13hZo6OjevnyZdb7AdHJEooiohEJRe0bpLPdBqTGiIiIiPmm6Tna8+fP9eDBA3V3d6upqUkNDQ2qqalRTU2NGhoa1NLSor6+Pk1NTen169dZv3/EfJBQFBGNSChq3yCd7TYgNUZERETMN+2co62vr6c12/eMmG8SiiKiEQlF7Ruks90GpMaIiIiI+SZzNETnSyiKiEYkFLVvkM52G5AaIyIiIuabzNEQnS+hKCIakVDUvkE6221AaoyIiIiYbzJHQ3S+hKKIaERCUfsG6Wy3AakxIiIiYr7JHA3R+RKKIqIRCUXtG6Sz3QakxoiIiIj5JnM0ROdLKIqIRiQUtW+QznYbkBojIiIi5pvM0RCdL6EoIhqRUNS+QTrbbUBqjIiIiJhvMkdDdL6EoohoREJR+wbpbLcBqTEiIiJivskcDdH5EooiohFNhKKIiIiIiIiIiO9LQlFEPLQmQlFIhX5xPtQYAAAAIPdgjgbgfAhFEdGIhKL2QL84H2oMAAAAkHswRwNwPoSiiGhEQlF7oF+cDzUGAAAAyD2YowE4H0JRRDQioag90C/O4Dp1EAAAIABJREFUhxoDAAAA5B7M0QCcD6EoIhqRUNQe6BfnQ40BAAAAcg/maADOh1AUEY1IKGoP9IvzocYAAAAAuQdzNADnQyiKiEYkFLUH+sX5UGMAAACA3IM5GoDzIRRFRCMSitoD/eJ8qDEAAABA7sEcDcD5EIoiohEJRe2BfnE+1BgAAAAg92COBuB8CEUR0YiEovZAvzgfagwAAACQezBHA3A+hKKIaERCUXugX5wPNQYAAADIPeyYo3U/XtF3HU/0V5V39auSOzrq6tdRV79+VXJH//2He/p927S6H68Y/1wASA+hKCIakVDUHugX50ONAQAAAHIPU3O0lbUNlfTN61cld3TkWPe+POrqV0nfvJHPB4DdIRRFRCMSitoD/eJ8qDEAAABA7mFijtb9eCWjMDTZPyu8rdZ7fzJwNwCQDkJRRDQioag90C/OhxoDAAAA5B6HnaOV9M3rqKv/wIFovN91PDF0VwAQD6EoIhrxfYain3zyScZ+qBCYOR/jNe6ulsffogdmr2qwDa80dWdMz6xsfX4+0a1al19X7me7HQAAAB8eh5mj/UPjQyNhaLx/VXnX4N0BgEQoioiGfN+haCbkTyjarVqXS55t3SoqPKULtx7L0hNdLXOprCU1HRlrKJKnrE2zkqzHt3ShxCOvyyVPwXFV1A9oOfZC656uVflU5HbJ4/bo9A+3NLMdbC3pTkuV/AXRzy35Qd2P7Uy9nMNB/iK2Ht/ShVPHVehyyeMqkL+8Uf0L0f7ORiB4v0Vlrmr1xv68Vxt+uq5z7iI13bGxPbt+fvL/Iy55PT5VNfbaE9IetBb3W1Tmcsl79qZCKd98oc6zbnn2FXYSigIAAByUg4Yl/t6nxgPRmL9vmzZ7kwB5DqEoIhqRUNQeDhKK1nbH/vxKc8GLKnP51DIuzbeflsfXqPGE9wR10eNW9c0XkhXURa9HgR8f6bWk17OdqvW6dfbaU0nSeKNP3tJmjb+S9Gpcl0vdKmmMXG3+WoW8/osaXrAka0Vjjf7toBX2JuO/iJe6Vev16mzbqFYsSa9mdbuhVN5YbXM9FH0fvCMU3fl/RHo926P64vT/YGBfO95BNBT1uMp0NflpuSdtOuNyEYoCAADYzEHCkssTy8Yemd/NyxPL724IAOwLQlFENCKhqD0cLhSVpPu64o9+7cVNVbsjAWkMa6BWxZ5aBS1JU+06V1Svgbh391bvhEXx/y1JD1r88lRHPuzu1R/U0vs07mOTQjLYlUz/In7Q4pfnzHUlTIetbtW6PboYVDSIu6ir9SWRVb0Fxapuv6fYQsjl4RZVFxdEV0mW6NLAUvQ73ap1nVRNXWzFb4H81Td2VgNbj9X9Q/SargL5q9o1aUXbE7fysrb7XW3YI6hbGtaVquLICli3R6e3VypHfo5rmtujbXerqKRewaWdtt2sjrzP6ynRheqyfYei230a/VlOaEPBcVXU76wijfR9rS75C7avH9+fhcdP6VLvgixF/n/Z6Zfo/e7Shyncb1GZq1LVZ3f+4SHGeKNP3rNnFYjrw8QV3rv1taXJ9gr5vNXqXrAkWZq59YNOe9wp/ZnuPgEAAPKNTOdoK2sb+sI/bGsgGjuZHgDMQCiKiEYkFLWHQ68U7ayWz31a155IkqXearf8DSPR71sK1npUXDugtE8OWyNq8nl1MRj57oPWUhUmrBQtUGV7mk3fX83q9kW/fDW9aR79hWQy/Ys4OZxOobtaHpdX1dcf6bUsPesMqNhdrV5L0WDcq9pbC7KSvxf9+Sm7OKhnlmQt3FKt16UzbZEaJ68UbvHHtSPdStHd2rBrKBp5LNxXfSv6+Z2q8bhV220pFop6Sxsiq5GTPv9Bi1+e2ErlV7O6Ve3NYKVoUJf8rmj4+ETXTrvlq+7U3CvJWhhUU6k78XPcpWoKPtLTZyuynrSr0u1Vbeds5D4HG1Tujru3pJWie/ZhPNH+7I7/RwtJ0oiaijyqH7gV14fjavG5Vd48HlnhPd6osu3v7fT1cnd1XCAqWcE6+dylujz+SrIWNFDr235cP+U+d/tZAwAAcDCZztFO9szZHojGdN2YsemuAfILQlFENCKhqD0cbk9RlzzeCl0ZXtp+RWRlaJ0GpejqwsSVozssqbfaK191d9yeovd19fT329c+ea5TcwnviQRXHpdLHt8PGljI6FbzlsxqHOnjd4aiCYFgXAhpreinuWW9jn3LuqWaNAFajNCNSnlOt2te0uvlOf20shOPTTaf3Fld+c7H5+OvvVsoamnl2ZyWX+38uTsQu9e4Fc9RdlZ3Tqmt1KXAjRd79EF8O5L+Hyk4rorY/rhTrSp3Vepm3KWsgVoVFzVoLPaZgVvbIeF0a6k8lTfiwv/IPzRs/8NDUjv27MN47rdEg81xtfg8qh+wdtria9T403ZVbvfhKy3PPdPOZe/p8slYX0X6+vKtFpUXlOrKvZ3P7q+J/wcSJdQw+T4BAADykUzDkk+9wXcHmt8N6u+uLqnj2ZqW1jYUirr0IqzeyXn9U/n+Hr1ntSiAGQhFEdGIhKL2cJiVolawTj5PtXpfxL8mttLMUujm2Z19KBNYUrDuhIrKWuMe7X2h/hrv9gq62Go8X10wNTixVjTWXLrLtSEZW1aK7hpIRh6ZrjhekPpod7qwMv5aS8O6EjtoK/Zeo6Fo8gFSEd8diqZ+L5M9RRNIt+1DclgYF2Im/znla8nt2KsPUz4z0kezbWXRFZyRlbRn2p4kfF+KPsLviz4+H7+NgbpV6/LIV1Gps0WJoWji4/0xS9U2lf6+AAAA8o1M5mjDc6G9g8xv7+q7R6+18jbuTZubCq1t6k3Clba0ElqRv7L3ncFo1zTPZAEcFkJRRDQioag9HO7x+cijwMkB2nijT8W1t3QzFrAk8ErjzaUqLG1J2uuwV3XJq0qDtSry1mtYafYUfdWp8xzwsi8y/Yt4vNG3jz1FdwkkxxtV4i7Xj/dX0uw5uddK0UggV1LbEwnFlRScGQlFI4+BV7Xd3171uBMAm10pumsouttK0ejq6uSwcLeVosV1wTTteEcfxhMfer64qWp3ma4Ot+mM+6w6X6T7vk/1PbPRFcDxfRXZJ/byPSnUWyOfr0Fj0b7tr3HrVPO9tN1AKAoAAJDZHO3/tj/cNbz8+OKSHq5tSW83Fd6QpC0tTE/ry2/79VnZE/WtxV/prcLWlvR2Qw/vPtDHe4Si/9r6yPAdA+QfhKKIaERCUXs47EFLkX0Do0FKjCdtOuPxqDgp/JEsTbakC0Ql6aluVLhVUtsXOXQmulLUW3FN84rtlRjd71GvNPVjpYqjgSnszUFPn6++fj/x9PlY+LZXIBmsU7EnoM7ZV5K1ogfXz8qXEFa6Vd4Qv6eoO7pv7FNdO+1SWWPkxPvXs0E1lbqTQtEz6tg+s+kgoWhQFz0e1XRE9udcuX9d1d79hKKH21M0kaQ9RVdGdbl057CjlLAwaU/RldFmlcf/40F3tTxFF3XH0rv7MJ6ElaCRoLWwoGBn/9/470cfpW8ZXZGlV5oLNqjcnfj4fOQ6sdXekS0xQr018nkrdHV0RZYsrYy26Ye6Ti2ku08AAIA8JJM52n87N5o2uPz8+kstv5U2Xr2Uu/qZ7r+VNpaf6XPfjPpfbaW50pbu356Qe/aNNrSl5dkZfb5LKPqbilFzNwuQpxCKIqIRCUXt4fCnz0dCnpKGkbjH3CPhTOxQleT3pz5SG10BuDSg5vLoqdyuAvmrWnRn+/TvBfXXn5KvwBU9yfoHdT9mR8L9cJC/iBMeM3d7VBpfiz0DySUFYyfCuz2qbGxQwF2kppHY6xJPny+L7bUpybrXvnPKenG1Wmr9cask7+vqaY+8Lrfqet/Vht0fn18eqN85Df10o5oqY/te7h2KRk5190dPjC/WDw0/6NSBQlG9+/T5pLBwt9PnJUkvenWxuGD7sfS9+zCOpMfjNd6oEldc2JoUmk6279TMX92oen9s5WxSX7/oVZ3Xo5pbS0o8fd6lwuKq7f2HCUUBAAD2P0fb2trSL08OpYSWH9U918JbKfx8UV99260jnavakDTe26t/nN7Y9Xob87M6cqxXX42uKawtLUxO6qNd9hXd2koXrALAfiEURUQjEoraw2EHach9cqfGu4eVAAAAAPlGJqFoyiFL3z5WvyVtvHweCUSPdetIV+R6P80tKbjXr04LsVPse/XVpKUNbar/x9Q9RglFAQ4PoSgiGpFQ1B5yJzADu8idGhOKAgAAAMTIJBQ96ko6Nb4rLGlTPa1xXzv3Jy3s43oLE+Nx15pSz7rigtJECUUBDgehKCIa8X2Hopn6oZI7gRnYRe7UmFAUAAAAIEYmoegX/uHEwPL4nEY3pI0Xi/r19tfHVPfiHSHm2zXVVexc59eja9rQW4123U4JRD/1BglFAQ4JoSgiGvF9hqL5BP3ifKgxAAAAQO6RSSj6l2XDKaHl511hhSWFF+Z2DkvyzWl01233NzXaNbT3++P8dfkIoSjAISEURUQjEoraA/3ifKgxAAAAQO6RSSj6D7V30jzeHjssSQo/X9LX38WC0Sm1LW1o7e32FbT2MqyG1lgg2q+v78bet7izJ2mS/6t+jFAU4JAQiiKiEQlF7YF+cT7UGAAAACD3yGSO1tx3N21weeRYr768+VLLbyVtvtFg/z39fDvk7NdnZSP67Lud1/68dl6D4S1JW1qendWXuwSiR45162wXex4BHBZCUUQ0IqGoPdAvzocaAwAAAOQemczRZmdnU0+gj/Oj0mm1LW3ojSRtburp0qo67s6rpG9eJX1L6nj6Wk+tyKrPN2uv1dZ+Rx/tcq3YyfNPl17Yc+MAeQShKCIakVDUHugX50ONAQAAAHKPTOZo4XBY/9GYuq9osh+XP1Lp5KpmwpuJj8+vv9HM0+cqbRnVx++4xpFj3fqXi3d4dB7AAISiiGhEQlF7oF+cDzUGAAAAyD0ynaMNDQ3tuVrUlEdd/Rq7P2XTXQPkF4SiiGhEQlF7oF+cDzUGAAAAyD0ynaOFQiEVNvXZHor+R+Ow3rx5Y9NdA+QXhKKIaERCUXugX5wPNQYAAADIPQ4yRxsbG9vlJHoz/n3NkObm5my4W4D8hFAUEY1IKGoP9IvzocYAAAAAucdB5mibm5sKBoP625pR44HoX58Z0uDYPfYSBTAIoSgiGpFQ1B7oF+dDjQEAAAByj4PO0dbX13X9+nV9c37QWCD6zflB3ewNEogCGIZQFBGNSChqD/SL86HGAAAAALnHYeZo6+vrCgaDKmruP9ThS0dd/fq3+qAmJiYIRAFsgFAUEY1IKGoP9IvzocYAAAAAucdh52ibm5uanJxUc3Ozfn9hIOMw9N8bBtXcfl1zc3MEogA2QSiKiEYkFLUH+sX5UGMAAACA3MPUHC0UCikYDKq5uVkF9bf0z3WD+otTQ/qzwtvbAein3qD+/MSgvq6+reofe9VwuV0TExNaX1830gYASA+hKCIakVDUHugX50ONAQAAAHIP03O0cDismZkZ9ff3q7W1Vc3Nzaqvr1d9fb2am5vV1tamwcFBzc3NaXNz0+hnA0B6CEUR0YiEovZAvzgfagwAAACQe9g5R9va2korALxfCEUR0YiEovZAvzgfagwAAACQezBHA3A+hKKIaERCUXugX5wPNQYAAADIPZijATgfQlFENCKhqD3QL86HGgMAAADkHszRAJwPoSgiGpFQ1B7oF+dDjQEAAAByD+ZoAM6HUBQRjUgoag/0i/OhxgAAAAC5B3M0AOdDKIqIRiQUtQf6xflQYwAAAIDcgzkagPMhFEVEIxKK2gP94nyoMQAAAEDuwRwNwPkQiiKiEQlF7YF+cT7UGAAAACD3YI4G4HwIRRHRiCZCUURERERERETE9yWhKCIeWhOhqGVZmCT94nypMSIiImLuyRwN0fkSiiKiEQlF7Ruks90GpMaIiIiI+SZzNETnSyiKiEYkFLVvkM52G5AaIyIiIuabzNEQnS+hKCIakVDUvkE6221AaoyIiIiYbzJHQ3S+hKKIaERCUfsG6Wy3AakxIiIiYr7JHA3R+RKKIqIRCUXtG6Sz3QakxoiIiIj5JnM0ROdLKIqIRiQUtW+QznYbkBojIiIi5pvM0RCdL6EoIhqRUNS+QTrbbUBqjIiIiJhvMkdDdL6EoohoREJR+wbpbLcBqTEiIiJivskcDdH5EooiohEJRe0bpLPdBqTGiIiIiPkmczRE50soiohGJBS1b5DOdhuQGiMiIiLmm3bM0ToeLOsP16b1m4pRfeEf1lFXv466+vWFf1h/c35cv7v8UB0PlrN+74j5IqEoIhqRUNS+QTrbbUBqjIiIiJhvmpqjLa280onuWX3hH9aRY9378qirXye6Z7PeB4hOl1AUEY1IKGrfIJ3tNiA1RkRERMw3TczROh4sZxSGJvupN6imsZ+y3heITpVQFBGNSChq3yCd7TYgNUZERETMNw87RzvRPaujrv4DB6Lx/uHadNb7A9GJEooiohHfZyj6ySefZGy2B9vDDNLZbgNSY1sdb1KZK6Auy5JlhXR/cFizqznQLkRERMxrDzNH++bipJEwNN7fVIxmvU8QnSahKCIa8X2HopmQP6Fop2pcLnm2dauosFR1HQ8VtqbUdsqlsqbxlPcN1xfJc6pVU5al8MMO1fm/l9flkqfguMrrerQQe+3qmNorfSpyu+Rxf6+y8x16uB1ezWuwqVL+gujn+irVPraa9f77EDzIhDv8sEN1pcdV6IrUoqSySYPzaV471aoKl0cXet5Vi0j9Sr53y+Nyyfu9X+d/HFHoffRBfCg6d1Vn3YW6NHjIa3YG5PE3aSIH6ouIiIgfpgcNRX1dT4wHojF/d/lh1vsF0UkSiiKiEQlF7Ruk9//6SCha0xn7c0iP+y6ozFWsphFLM1fK5Clu0GjCe/pU73ErcH1R1mqf6r0enWubVMiyFJq+oRqvW1XtM7IsS6MNxfKWNGo0ZMkKjai5xK2ShhFZlqWpK2Xy+i8o+GRV1uqS7jSWyOut0+0c6MNcN+MJ93ynarxeVTX16XHIUnhpXDfPn5C3uF7DSSssRxuKdbKoSN6q61ra9ZqrGm8qUeGJWnVNh2RZq1oe/1EBb/Tnwu4+SFgpakhCUURERDykBwlFG0efGXtkfjcbR59lvW8QnSKhKCIakVDUvkF6/69PDkUtWda4LvujX1u8roA7EpBuX7+nRsWeGvWtWrImr+hsUZ16467ZFdhZXRr/35ZlaaLJL0+gU5ZlqbeuSGevTO58rh1Bl0PNdMI92lAs75lrOyt4LUvW6pAuFSeFmKs9uuAp0qXeazrnOqW2qV2uudqpGneRLt5OXE060eSXp+yKZixLiSuBC+QrrVPPk53Xx68w9n7vU6A1tso08vNXVVOnUwWxn595DTaURVYcFxQrcP6MTm7/rHSqxuXX5fGd/77YWqey793yuArkr7yi8VjwO39blyuLt1fLlkVXNXcF4ldLx661R/s7A/KcOKv6ikJ5+ZlFRETEqJnO0ZZWXumXJ4dsDURjJ9Nnu28QnSKhKCIakVDUvkF6/69Ps1L0RkA+d5napyxZ1qq6Am6drB+Kfn9VfTUeFdf0KJzueqtDulTsVX1fJDyaaClRYcJK0QKduTKVti0L186osOyKpnKgD3PdzGo8o/Yyl063TKZ8ryvgUnFt3851e2pUXNygUWtRHVXutFsnWJa1rwB76kqZvN6Abk6HZK0+UbC+RN7YSszVPtV73TrdOKzlVUuhyR8V8HpU07moWCjqLalX/+RjzS2taqkzoGLPGf04GdpZVbxrKOqSr+pH3Q9ZCj+5ofMet2o6V2VF78kX6NDsavL3rJSVonu2vzMgj8urwI+jmnm88H62DEBERMScN9NQtKjzse2BaMz/dzX9HBwRM5NQFBGNSChq3yC9/9cn7ynqksdbrsu353eu11OjYk+tBiwrukIwceXojvPqCnjlC3TG7Sk6rray77evfeJshx6na/NYk04XlOgye4raUOO4lb9J3+sKuLZX7sZCw9j2BkvXq+RN2TohamdAnj1D0Um1lrh07lqaVahDlqyu8/IW1Ws47j1TrafkOXNNS9H2nu/Y+VnoOR8fzFtJoWzqStHIf+/cYyTcXdXy7GMthGLfW1Xn2biVzAmh6Dva3xmQ50SjxnPgZwERERFzx0xD0U+9wXcHmt8N6u+uLqnj2ZqW1jYUirr0IqzeyXn9U/n+Hr3/2R/7bLlnxHyTUBQRjUgoat8gvf/XJ64UDffVyucJqGsx/jVDulQUOXhn96BsXn21J1R0qmXnUWVrUT3nvfIFbuhxyJIVmtbNgFe+2r6EVabhsSuqKixUbed8Bu3Ob21ZKTrVqgpXXOC92qka9y4HLr1zpWi6IDbua+n279z+Wup7k7dhOFgomnTYVNT0oegB2o+IiIh5byZztIHppb2DzG/v6rtHr7XyNu6XlM1NhdY29SbhN5ctrYRW5K/sfWcw2vFgOet9hPihSyiKiEYkFLVvkN7/65Mfn59Se1nqY9OjDcUqrunQ9Sq3KlqTH70JabSxRIUlTXGBqCXL6lKt25e4qrS3RkVxhymFn3SoxutVDYGojTXeZU9Ra0RNcXuKTjT5E1cMR0174NLidQX23FN0t5WWHtX3WbuvFC27opk0gaSZlaKR+628PK7l1eTvWftcKRptP6EoIiIipjGTOdqx1sldw8uPLy7p4dqW9HZT4Q1J2tLC9LS+/LZfn5U9Ud9a/G8ubxW2tqS3G3p494E+3iMU/ZeWB1nvI8QPXUJRRDQioah9g/T+X5960FK4r1Y+d5U64leLTrWqwuNRseuMriesIo2eQp4SiFqyrBldLXerpKZbs6vW9kpRb3l75CCe6InoBKJ219hKc/r8Q3XVxp8+P6KmYldK4J32ZyGh7vXqTzh9PrYvaPKenNF9QGOrjJP3FJ2+oZrtk+tTQ9HM9hTdLRTtU73Ho/PXphXabm9SKFp0QYPRn+M9208oioiIiGnMZI72X6vupA0uP7/+UstvpY1XL+Wufqb7b6WN5Wf63Dej/ldbaX5z2dL92xNyz77Rhra0PDujz3cJRX9dPpL1PkL80CUURUQjEoraN0jv//XpTp+PrBYtqR+Ke8w98gh26qrBNHuSulw7+03O96jxdPS0b1eB/JVNGpyPvHe3lYm7Hu6DB6xx9D0pj457daEvFPleT42KU7ZNiPwstJ1KDUsjRk5nL/neLY/LpcLjparreBj3M3O40+cTfybnNdhUoRPuyKnxZxouqOoAj88v9MROpXerqKxBl87ErUBd7NKF4gJ5XCVqnXxH+wlFERERMY37naOtr6/rz08MpoSWH9U918JbKfx8UV99260jnavakDTe26t/nN7Y9XeXjflZHTnWq69G1xTWlhYmJ/XRLvuKrq+vZ72fED9kCUUR0YiEovYN0tluA+Z6jVf18NpZnSgoVPW1R1m/H0REREQnmEkomnLI0reP1W9JGy+fRwLRY9060hUJX36aW1Jwr1+dFuai1+nVV5OWNrSp/h9T9xg96uonFEU8pISiiGhEQlH7BulstwE/jBqHJsf1MGXbA0REREQ8iJmEoj/7Y19iaNkVlrSpnta4r537kxb28bvLwsR43LWm1LOuuKA0UUJRxMNJKIqIRnzfoWimZnuwPcwgne02IDVGREREzDczCUV/eXIoMbA8PqfRDWnjxaJ+vf31MdW9SLePaBxv11RXEbdv6OiaNvRWo123UwLRXxwfIBRFPKSEoohoxPcZiuaT9IvzpcaIiIiIuWcmoehfnBpKCS0/7worLCm8MLdzWJJvTqPWbr8RbWq0a2jv98f5l2XDhKKIh5RQFBGNSChq3yCd7TYgNUZERETMNzMJRf++JjUU3TksSQo/X9LX38WC0Sm1LW1o7W3sN6Etrb0Mq6E1do1+fX039r7FnT1Jk/yfdSOEooiHlFAUEY1IKGrfIJ3tNiA1RkRERMw3M5mjXbw1nDa4PHKsV1/efKnlt5I232iw/55+vh1y9uuzshF99t3Oa39eO6/B8JakLS3PzurLXQLRI8e6VdExnvU+QvzQJRRFRCMSito3SGe7DUiNEREREfPNTOZojx490i+OD+waYH5UOq22pQ29kaTNTT1dWlXH3XmV9M2rpG9JHU9f66kV2W/0zdprtbXf0Ue7XOvIsW797I99mn76U9b7CPFDl1AUEY1IKGrfIJ3tNiA1RkRERMw3M5mjPX/+XP/nYuphSMl+XP5IpZOrmglvJj4+v/5GM0+fq7RlVB+/4xpHjnXrn+sGeXQe0YCEoohoREJR+wbpbLcBqTEiIiJivpnpHG1gYGDP1aKm/Nkf+zR0dzLr/YPoBAlFEdGIhKL2DdLZbgNSY0RERMR8M9M52uLiojwN9gaiR451698bBpk/IhqSUBQRjUgoat8gne02IDVGREREzDcPMkcbGhrSN+cHbQtEv66+rampqaz3DaJTJBRFRCMSito3SGe7DUiNEREREfPNg8zRXr9+rZ6eHv2P6jvGA9H/Un5bA3fuspcookEJRRHRiISi9g3S2W4DUmNERETEfPOgc7SXL1+qra1Nvw0EjQWivw0Ede1WL4EoomEJRRHRiISi9g3S2W4DUmNERETEfPMwc7SXL1+qp6dHxy/1HOrwpZ/9sU//WtunkZERAlFEGyQURUQjEoraN0hnuw1IjRERERHzzcPO0V6/fq2xsTE1NDTodz/0ZhyG/v7CgBout2tqaopAFNEmCUUR0YiEovYN0tluA1JjRERExHzT1BxtcXFRPT09amho0Hd1N/W/fwjqP5cO6lNv5PH6o65+/eL4gP6T77Z+GwiqqvWW6hova3R0VC9fvsx6PyA6WUJRRDQioah9g3S224DUGBERETHfND1He/78uR48eKDu7m41NTWpoaFBNTU1qqmpUUNDg1paWtTX16epqSnktiZmAAAgAElEQVS9fv066/ePmA8SiiKiEQlF7Ruks90GpMaIiIiI+aadc7T19fW0ZvueEfNNQlFENCKhqH2DdLbbgNQYERERMd9kjobofAlFEdGIhKL2DdLZbgNSY0RERMR8kzkaovMlFEVEIxKK2jdIZ7sNSI0RERER803maIjOl1AUEY1IKGrfIJ3tNiA1RkRERMw3maMhOl9CUUQ0IqGofYN0ttuA1BgREREx32SOhuh8CUUR0YiEovYN0tluA1JjRERExHyTORqi8yUURUQjEoraN0hnuw1IjRERERHzTeZoiM6XUBQRjUgoat8gne02IDVGREREzDeZoyE6X0JRRDSiiVAUEREREREREfF9SSiKiIfWRCgKqdAvzocaAwAAAOQezNEAnA+hKCIakVDUHugX50ONAQAAAHIP5mgAzodQFBGNSChqD/SL86HGAAAAALkHczQA50MoiohGJBS1B/rF+VBjAAAAgNyDORqA8yEURUQjEoraA/3ifKgxAAAAQO7BHA3A+RCKIqIRCUXtgX5xPtQYAAAAIPdgjgbgfAhFEdGIhKL2QL84H2oMAAAAkHswRwNwPoSiiGhEQlF7oF+cDzUGAAAAyD2YowE4H0JRRDQioag90C/OhxoDAAAA5B7M0QCcD6EoIhqRUNQe6BfnQ40BAAAAcg/maADOh1AUEY1IKGoP9IvzocYAAAAAuYcdc7Tuxyv6ruOJ/qryrn5VckdHXf066urXr0ru6L//cE+/b5tW9+MV458LAOkhFEVEIxKK2gP94nyoMQAAAEDuYWqOtrK2oZK+ef2q5I6OHOvel0dd/Srpmzfy+QCwO4SiiGhEQlF7oF+cDzUGAAAAyD1MzNG6H69kFIYm+2eFt9V6708G7gYA0kEoiohGJBS1B/rF+VBjAAAAgNzjsHO0kr55HXX1HzgQjfe7jieG7goA4iEURUQjvs9Q9JNPPsnYDxUCM+fz/mp8X1f8LtV2v6eP22ZJwfoSFbld8lR3S9Y9XasqVqHLJU/BcZ1pnXjfDQIAAAB4J4eZo/1D40MjYWi8f1V51+DdAYBEKIqIhnzfoWgm5E8o2q1al0uebd0qKjylC7cey9ITXS1zqazlfsq7xhqK5Clr06wk6/EtXSjxyBsNrCrqB7Qce6F1T9eqfJFwy+3R6R9uacaKffOVlh/dUVfLD6ryeVT33oO3D5fM/yJe0p2WKpV63PK4XCo8fkoXOh/p9TvfZ0coaulZb6Oqigvkcbnk9fhU3TKoZ1bcS4J1KvYEdGsh8sUHLX55/I0aW7FkrTzWg8cvTDYIAAAAwAgHDUv8vU+NB6Ixf982bfYmAfIcQlFENCKhqD0cJBTdCb1eaS54UWUun1rGpfn20/L4GjWe8J6gLnrcqr75QrKCuuj1KPBjJGB7PdupWq9bZ689lSSNN/rkLW3W+CtJr8Z1udStksbo1bprVOQr14WWFtUUZWM14odLpn8Rz7afltd/UbdnX0mSXj+6rmpvtIZ7Yj4UDfXWyOcuVVNwVq9laeVxUE2lbvnqgtrORbur5fG36EH0j73V6cN5AAAAgFziIGHJ5YllY4/M7+blieV3NwQA9gWhKCIakVDUHg4XikoJQdiLm6p2RwLSGNZArYo9tQpakqbada6oXgNx744PsJLDrAct/sjj0Alk6xHtD5dM/yLurXbJ3zCS8LUHbeXy1/dLSl7tW6zq9nvRgDKpNtZjdf9QsrPyN25V8O7XiCdyvTNtSXtcPWnTGddpXXsa/RlJWL0cb7V61a1al19XYj9WSwO6dOp49NH6YlW3jW+vgI1vk9dToksDS5FvdFfLczKgi5VF8rqq1ZtRbwIAAACkJ9M52srahr7wD9saiMZOpgcAMxCKIqIRCUXt4dArRTur5XOf1rUnkmSpt9odF6hZCtZ6VFw7kCbwkmSNqMnn1cVg9LHn1lIVJqwULVBle/Km74SimZLpX8SR1ZlFOtfYo3vLr5K+O64Wn1vlzZEw8fV4o8q2Q8f42lgarPNur/y1FvpU74utNn2qa6ddKmuMXaNZ5UlheoSkQHObETXFrxbec6Vo/DXuq620QOUNkcfvIyuVPaofsKKrmGP3ZelZX61K3GfV+SJ6fZdX1dcn9HRueR/bCAAAAAC8m0znaCd75mwPRGO6bszYdNcA+QWhKCIakVDUHg63p6hLHm+Frgwvbb8isjK0ToOSZHWrNm3YJUlL6q32ylfdHben6H1dPf399rVPnuvUXMr7CEUz5SB/ES+PX9el8shhRYl7ir7S8twzrWyn3Pd0+WSsHvG16VWdu0hNcQtOd1b+vlDnWbd8Z9s1+nhFliytPJtTSv4606aKtKFo0s/AfkPRqVaVuwLqjkvo5+50amDyhdRbI29Rg8bSfUZ3tTwnmzWZcS8CAAAA7E6mc7RPvcF3B5rfDervri6p49maltY2FIq69CKs3sl5/VP5/h69Z7UogBkIRRHRiISi9nCYlaJWsE4+T7V6E7aaHFFTUWT1XejmWXlT9hiVpCUF606oqKxVk9sB1Qv113jlq+7U3CtJr2Z1q9qbuHekJELRzDnUX8TWih70NOqs1729and5uEXVvuij71FTQ9E0AbrLJU9pq6Yl6dUj3aov16njBZHH2FuGlbp7leGVov0/qHC3x9+7q9M+gl/eOpVyfQAAAAATZDJHG54L7R1kfntX3z16rZW3cW/a3FRobVNvEq60pZXQivyVve8MRrumQ4buFCB/IRRFRCMSitrD4R6ff6Jrp90ph9qMN/pUXHtLN8+6U/eD1CuNN5eqsLQlLhCVIisLk1aVBmtV5K3XcML7CUUzJbMaB9XoK9KlpMUBk80nI6s8o/vG1vfMRleOxtcjeaXoSV2+l+4zElebvp7tUI3HrbqUtPLde4pKOtRK0dfLc/ppxYqsFN1tNSihKAAAANhAJnO0/9v+cNfw8uOLS3q4tiW93VR4Q5K2tDA9rS+/7ddnZU/UtxZ/pbcKW1vS2w09vPtAH+8Riv5r6yPDdwyQfxCKIqIRCUXt4bAHLVnBOvliey/GeNKmMx6Pil2VSjyw3NJkS7pAVJKe6kaFWyW1fXpmaXulqLfimuYTXkcomimZ1Ti2F2jDzunzs5ET30sax6Wn7ap0+dUyuiJLrzQXbFC5O10oGl35W9GmsRVLslY01lati53ziu1LWtUWeSTfWujcJRRNPn1+py37P30+zZ6izaNasSRr4ZZqvV7V9b6QXvSqzuvV2bbo91ZGdbW6Tl3zqdcHAAAAMEEmc7T/dm40bXD5+fWXWn4rbbx6KXf1M91/K20sP9Pnvhn1v9pKc6Ut3b89IffsG21oS8uzM/p8l1D0NxWj5m4WIE8hFEVEIxKK2sPhT5+PrBYtaRiJe8w9cpCO9+xNhdK8P/0p4ZKWBtQc3cfS4yqQv6pFd5aUBKFopmT8F7G1oOGWKpV63PK4XPJ6fKqqv6UZS5IsTbZXyV8QrVF1o+r9LgVuvNCep88n1dO6d10/xJ0+X9U4kObx+cjnPettVFVxwXZbqlsiByVts+9QVAmnz3s9voRT7+NPn094pJ9QFAAAAGxgv3O0ra0t/fLkUEpo+VHdcy28lcLPF/XVt9060rmqDUnjvb36x+mNXa+3MT+rI8d69dXomsLa0sLkpD7aZV/Rra10wSoA7BdCUUQ0IqGoPRx2kIbchxoDAAAA5B6ZhKIphyx9+1j9lrTx8nkkED3WrSNdkev9NLek4F6/Oi3ETrHv1VeTlja0qf4fU/cYJRQFODyEoohoREJReyAwcz7UGAAAACD3yCQUPepKOjW+KyxpUz2tcV879yct7ON6CxPjcdeaUs+64oLSRAlFAQ4HoSgiGvF9h6KZ+qFCYOZ8qDEAAABA7pFJKPqFfzgxsDw+p9ENaePFon69/fUx1b14R4j5dk11FTvX+fXomjb0VqNdt1MC0U+9QUJRgENCKIqIRnyfoWg+Qb84H2oMAAAAkHtkEor+ZdlwSmj5eVdYYUnhhbmdw5J8cxpNOdA0xqZGu4b2fn+cvy4fIRQFOCSEoohoREJRe6BfnA81BgAAAMg9MglF/6H2TprH22OHJUnh50v6+rtYMDqltqUNrb3dvoLWXobV0BoLRPv19d3Y+xZ39iRN8n/VjxGKAhwSQlFENCKhqD3QL86HGgMAAADkHpnM0Zr77qYNLo8c69WXN19q+a2kzTca7L+nn2+HnP36rGxEn32389qf185rMLwlaUvLs7P6cpdA9Mixbp3tum/bvQPkC4SiiGhEQlF7oF+cDzUGAAAAyD0ymaPNzs6mnkAf50el02pb2tAbSdrc1NOlVXXcnVdJ37xK+pbU8fS1nlqRVZ9v1l6rrf2OPtrlWrGT558uvbDnxgHyCEJRRDQioag90C/OhxoDAAAA5B6ZzNHC4bD+ozF1X9FkPy5/pNLJVc2ENxMfn19/o5mnz1XaMqqP33GNI8e69S8X7/DoPIABCEUR0YiEovZAvzgfagwAAACQe2Q6RxsaGtpztagpj7r6NXZ/yqa7BsgvCEUR0YiEovZAvzgfagwAAACQe2Q6RwuFQips6rM9FP2PxmG9efPGprsGyC8IRRHRiISi9kC/OB9qDAAAAJB7HGSONjY2tstJ9Gb8+5ohzc3N2XC3APkJoSgiGpFQ1B7oF+dDjQEAAAByj4PM0TY3NxUMBvW3NaPGA9G/PjOkwbF77CUKYBBCUUQ0IqGoPdAvzocaAwAAAOQeB52jra+v6/r16/rm/KCxQPSb84O62RskEAUwDKEoIhqRUNQe6BfnQ40BAAAAco/DzNHW19cVDAZV1Nx/qMOXjrr69W/1QU1MTBCIAtgAoSgiGpFQ1B7oF+dDjQEAAAByj8PO0TY3NzU5Oanm5mb9/sJAxmHovzcMqrn9uubm5ghEAWyCUBQRjUgoag/0i/OhxgAAAAC5h6k5WigUUjAYVHNzswrqb+mf6wb1F6eG9GeFt7cD0E+9Qf35iUF9XX1b1T/2quFyuyYmJrS+vm6kDQCQHkJRRDQioag90C/OhxoDAAAA5B6m52jhcFgzMzPq7+9Xa2urmpubVV9fr/r6ejU3N6utrU2Dg4Oam5vT5uam0c8GgPQQiiKiEQlF7YF+cT7UGAAAACD3sHOOtrW1lVYAeL8QiiKiEQlF7YF+cT7UGAAAACD3YI4G4HwIRRHRiISi9kC/OB9qDAAAAJB7MEcDcD6EoohoREJRe6BfnA81BgAAAMg9mKMBOB9CUUQ0IqGoPdAvzocaAwAAAOQezNEAnA+hKCIakVDUHugX50ONAQAAAHIP5mgAzodQFBGNSChqD/SL86HGAAAAALkHczQA50MoiohGJBS1B/rF+VBjAAAAgNyDORqA8yEURUQjEoraA/3ifKgxAAAAQO7BHA3A+RCKIqIRTYSiiIiIiIiIiIjvS0JRRDy0JkJRy7IwSfrF+VJjRERExNyTORqi8yUURUQjEoraN0hnuw1IjRERERHzTeZoiM6XUBQRjUgoat8gne02IDVGREREzDeZoyE6X0JRRDQioah9g3S224DUGBERETHfZI6G6HwJRRHRiISi9g3S2W4DUmNERETEfJM5GqLzJRRFRCMSito3SGe7DUiNEREREfNN5miIzpdQFBGNSChq3yCd7TYgNUZERETMN5mjITpfQlFENCKhqH2DdLbbgNQYERERMd9kjobofAlFEdGIhKL2DdLZbgNSY0RERMR8kzkaovMlFEVEIxKK2jdIZ7sNSI0RERER803maIjOl1AUEY1IKGrfIJ3tNiA1RkRERMw37ZijdTxY1h+uTes3FaP6wj+so65+HXX16wv/sP7m/Lh+d/mhOh4sZ/3eEfNFQlFENCKhqH2DdLbbgNQYERERMd80NUdbWnmlE92z+sI/rCPHuvflUVe/TnTPZr0PEJ0uoSgiGpFQ1L5BOtttQGqMiIiImG+amKN1PFjOKAxN9lNvUE1jP2W9LxCdKqEoIhqRUNS+QTrbbUBqjIiIiJhvHnaOdqJ7Vkdd/QcOROP9w7XprPcHohMlFEVEI77PUPSTTz7J2GwPtocZpLPdBnR2jRdG+jQ6n/1+QERERMwlDzNH++bipJEwNN7fVIxmvU8QnSahKCIa8X2HopmQP6Fop2pcLnm2dauosFR1HQ8VtqbUdsqlsqbxlPcN1xfJc6pVU5al8MMO1fm/l9flkqfguMrrerQQe+3qmNorfSpyu+Rxf6+y8x16uBq7zqrGr1TKXxD9XF+l2sdWs95/H4KZTrgnmvxxNXbJ4yqQr/Scro2EDvD5M7paXqDy1slD3cNEk1+eQOce7XUrcH0x9fuL1xVwu+TxN2kiB2qBiIiIGPOgoaiv64nxQDTm7y4/zHq/IDpJQlFENCKhqH2D9P5fHwlFazpjfw7pcd8FlbmK1TRiaeZKmTzFDRpNeE+f6j3RwGq1T/Vej861TSpkWQpN31CN162q9hlZlqXRhmJ5Sxo1GrJkhUbUXOJWScNI5DojDSpxl6h5JCTLCmm0sUTelM/Cw9c4GjLGh4irS7rTUqZiT0Bdi9m5h3eHoq7t4D3+e1OtpyLfIxRFRETEHPMgoWjj6DNjj8zvZuPos6z3DaJTJBRFRCMSito3SO//9cmhqCXLGtdlf/Rri9cVcEcC0u3r99So2FOjvlVL1uQVnS2qU2/cNbsCO6tL4//bshKDsIkmvzxnOxSOvXe1Q+ddJWqdzH4f5rqHDkW3a+/X5fHo9ytqdPFkwfbrFm43KVBcII/LpcLjpbrY9WS7Vol1nddgU2zFb4H8lVc0HlsNnLxSuK5Ls6uRn6+dVasBdaVr75mqlJ89yxpRU7FbgaozCfcT31bv935d7JmPvH68SWWus2qOrUh2f6+y/8/emf3ElSV4+h/xY76UlW+pUmU/pPJhuqryabpVpZZGo9FIo3mYHLUqq9Wj6emWuls1025NTlc4yHBA4Awwiw0OIMEYs5glbYwxOwYbMDZewBgMToKyA0fY+BrMbx5i3zAB9zrCN75P+lSVsdw495zg+PDjLAkzmZNnOXvk65mL3WPo4YBavo/cv+ecWutPJ4S42e45fG91TS06U5J5ljUiIiLa11zHaP6tV/rl99OWBqLRk+nzXTeIdpFQFBFNkVDUuk764K/PMFP0mk/lzir1LRoyjKCGfE593zodeT6osSaXPE0j8TAz0eC0Lnncah0LL4O/21Wh0qSZoiU627MowzA00uhUZftcSlnCIV2+67DQNWOm6N3es/I46zSwEXneWaFLYwtaXvErtNijs063mq4tKWAEtTLRqmpnvG0SQ9HFniq53T4NPgnKCCyopzo6G3hDI41uldf9qPsBQyH/LXVWOFXbvRgv034zRX0D6d+16VZ972rS2IAvfj8b/fI53WoaeKKQEdTKtXp5nD4NBY1IKOpUdeuEVoKGAjNtqop9x8IBa3X7THiWc9Jz4a0jKpqGtRI0FHoyoCa3I1be7PccDkXdFa0aX3isVT/bQSAiIhaTuY7RygYfWx6IRv1/VxbzXj+IdpBQFBFNkVDUuk764K9P3VPUIZe7RpdvrsWvN9Ikj6tZE4YhIzioprTZe1HXNORzq9w3mLCn6Lx6q76LXft0/YAeR55LnUVKKGpVG2faUzS8h2u0nVNn7d7vqpDr7FX5Y9cIh+HRcDzedgvqrnDo/NWEvT8Ho4HlkJqdp9U5Fy+H/86wrt9cin/mfqGot0N3Z9pUEZ2VHClDRdtMeFuHaCga9Gv18boCse/cgBqj36P5DlUlzURNmAVtBLT+eEWbsT1u59R5OvLcQpeqHVXqW46XacgXDUX3u+fw9RsHCEMRERGL0VzHaJ+7J98faJ6c0l9f8Wvg2bb82zsKRPS/CGl0YU1/X3Owpfc/++NY3usH0Q4SiiKiKRKKWtdJH/z1yTNFQ2PNKk/bZ3Jal8pcujASlL+/Lsu+n2saaz6tsjNd8aXT0ZmCvmt6HDBkBJZ03edWefOYQgYzRT9cG2dbPp/yfEJAmSmwTHwsHoqmLoWP6GzUyKNu1ezTngcKRY1F9Z6J7F+70S+f84x6F1PvJ6iHA42qOVWSUIaDhKKRZfflkeXzEZsGM70vMRTd555Tro+IiIjFZS5jtIkl//5B5rd3dPLRa229S/glZXdXge1dvU36zWVPW4Etec+NvjcYHXiwmfc6QvzYJRRFRFMkFLWukz7461OXzy+qr8qZthfibJtHnqYB9dfFlz/HDR+SVFrRkRCIGjKMITU7y5NnlY42qczdoptGZDZi4p6iG1d1nj1FLWjj3EPRbDNFPc3hGQapM0Uzz4xMnyka8q9oeT2Q8TOzldffXyf3mW7d7D4jd12//Kn3M9OmCme1eub9ke9SQri+Xyga2S/3wo2lyCzThOeWe3TWcVb9CX8cSJ0pmvmeCUURERGL2VzGaCe6F7KGl59e9Ovh9p70blehHUna0/rSkr76dlxfVD3R2Hbiby7vFDL2pHc7enjngT7dJxT9x64Hea8jxI9dQlFENEVCUes66YO/Pv2gpdBYs8oje03GXrfYrVqXS56UoMgwgprvyBSIGjKMZV2pccb2ZYzOFHXX9GnZMDKfPs+J4ha0ce6hqJGyp+jmrXZVJ2ybkLj1wd2uCpWebtbQUrgdH99oUWPHjJ6nzRQO7ylb3TUf/8zaH+NbLWQrb3BEF1wlKi0Jz1ZOe36sWR5Xva4tBcJ7pf5Yp/KDhKLLPTrr8Krjll8hI6DHY62qdkZ/FsJ/HMi2p2j2eyYURURELGZzGaP9p7rbGYPLL/tfavOdtPPqpZwNz3T/nbSz+Uxfli9r/NVeht9c9nT/5l05V95qR3vaXFnWl1lC0d/UzOS9jhA/dglFEdEUCUWt66QP/vpMp89HAqHW6YTDlJbVV+WIzdRLfX/aUuJoELU2ovZqj0od0VO6OzS1Fn1vUPM951TxnTOyx6VP/Q/Zi9H8Nj5EKGoc9vR5p8q8jRqMtmPi6fMlp1STcPK7Md+ts985I8vO9y/vbJtHroRtG5KfX9NYizd2wv3Ztladd5bp0rTxnuXz4e9f7AR5X5sueON7hYaeDOli5GT6Us851XkdWU6fT7xnQlFERMRi9qBjtDdv3ujPT0+lhZaftDzX+jsp9HxDX387rGODQe1Imh8d1d8t7WT93WVnbUXHTozq69lthbSn9YUFfZJlX9E3b97kvZ4QP2YJRRHRFAlFreuk810GtHcbpx+SZUODwYQ/CoTvOXkPXERERMRkcwlF0w5Z+vaxxg1p5+XzcCB6YljHhsLhy0+rfk3u96vT+mrkOqP6esHQjnY1/mP6HqPHHeOEoohHlFAUEU2RUNS6TjrfZUAbt3HwvnrOpJy+bjtX1V9bKt+PCwoYhgIz7ap2utU6xkxmREREzG4uoejP/jiWHFoOhSTtaqQ74bHzf9L6AX53Wb87n3CtRY28UUJQmiyhKOLRJBRFRFP80KForua7sz1KJ53vMqBd2zi8XUKpp1kjG/n4/A9Yxw8H1BJZPu/+rly+nrmkmaOIiIiIqeYSiv7y++nkwPLUqmZ3pJ0XG/pN7PE5tbzItI9oAu+21VKbsG/o7LZ29E6zQzfTAtFfnJogFEU8ooSiiGiKHzIULSapF/tLGyMiIiIWnrmEon9xZjottPxyKKSQpND6avywpPJVzRrZfiPa1ezQ9P7vT/Avq24RiiIeUUJRRDRFQlHrOul8lwFpY0RERMRiM5dQ9G+a0kPR+GFJUui5X9+cjAaji+r172j7XfQ3oT1tvwyprTt6jXF9cyf6vo34nqQp/o+WGUJRxCNKKIqIpkgoal0nne8yIG2MiIiIWGzmMka7eONWxuDy2IlRfXX9pTbfSdp9q6nxe/p5LOQc1xdVM/riZPy1P29e01RoT9KeNldW9FWWQPTYiWHVDtj8oEzEDyChKCKaIqGodZ10vsuAtDEiIiJisZnLGO3Ro0f6xamJrAHmJ5VL6vXv6K0k7e7qqT+ogTtrqhhbU8WYXwNPX+upEd5v9O32a/X23dYnWa517MSwfvbHMS09/SnvdYT4sUsoioimSChqXSed7zIgbYyIiIhYbOYyRnv+/Ln+z8X0w5BS/bTmkSoXgloO7SYvn3/zVstPn6uya1afvucax04M6x9aplg6j2iChKKIaIqEotZ10vkuA9LGiIiIiMVmrmO0iYmJfWeLmuXP/jim6TsLea8fRDtIKIqIpkgoal0nne8yIG2MiIiIWGzmOkbb2NiQq83aQPTYiWH9S9sU40dEkyQURURTJBS1rpPOdxmQNkZEREQsNg8zRpuentbvG6csC0S/abipxcXFvNcNol0kFEVEUyQUta6TzncZkDZGRERELDYPM0Z7/fq1RkZG9N8abpseiP6HmpuauH2HvUQRTZRQFBFNkVDUuk4632VA2hgRERGx2DzsGO3ly5fq7e3V73yTpgWiv/NN6uqNUQJRRJMlFEVEUyQUta6TzncZkDZGRERELDaPMkZ7+fKlRkZGdOrSyJEOX/rZH8f0z81jmpmZIRBFtEBCUUQ0RUJR6zrpfJcBaWNERETEYvOoY7TXr19rbm5ObW1t+qcfRnMOQ/9wYUJtl/u0uLhIIIpokYSiiGiKhKLWddL5LgPSxoiIiIjFplljtI2NDY2MjKitrU0nW67rf/0wqX9fOaXP3eHl9ccd4/rFqQn9u/Kb+p1vUnXdN9TSflmzs7N6+fJl3usB0c4SiiKiKRKKWtdJ57sMSBsjIiIiFptmj9GeP3+uBw8eaHh4WB0dHWpra1NTU5OamprU1tamrq4ujY2NaXFxUa9fv877/SMWg4SiiGiKhKLWddL5LgPSxoiIiIjFppVjtDdv3mQ03/eMWGwSiiKiKRKKWtdJ57sMSBsjIiIiFpuM0RDtL6EoIpoioah1nXS+y4C0MSIiImKxyRgN0f4SiiKiKRKKWtdJ57sMSBsjIvkRvR8AACAASURBVCIiFpuM0RDtL6EoIpoioah1nXS+y4C0MSIiImKxyRgN0f4SiiKiKRKKWtdJ57sMSBsjIiIiFpuM0RDtL6EoIpoioah1nXS+y4C0MSIiImKxyRgN0f4SiiKiKRKKWtdJ57sMSBsjIiIiFpuM0RDtL6EoIpoioah1nXS+y4C0MSIiImKxyRgN0f4SiiKiKZoRiiIiIiIiIiIifigJRRHxyJoRikI61Iv9oY0BAAAACg/GaAD2h1AUEU2RUNQaqBf7QxsDAAAAFB6M0QDsD6EoIpoioag1UC/2hzYGAAAAKDwYowHYH0JRRDRFQlFroF7sD20MAAAAUHgwRgOwP4SiiGiKhKLWQL3YH9oYAAAAoPBgjAZgfwhFEdEUCUWtgXqxP7QxAAAAQOHBGA3A/hCKIqIpEopaA/Vif2hjAAAAgMKDMRqA/SEURURTJBS1BurF/tDGAAAAAIUHYzQA+0MoioimSChqDdSL/aGNAQAAAAoPxmgA9odQFBFNkVDUGqgX+0MbAwAAABQejNEA7A+hKCKaIqGoNVAv9oc2BgAAACg8rBijDT/e0smBJ/qrc3f064rbOu4Y13HHuH5dcVv/9Yd7+kPvkoYfb5n+uQCQGUJRRDRFQlFroF7sD20MAAAAUHiYNUbb2t5Rxdiafl1xW8dODB/I445xVYytmfL5AJAdQlFENEVCUWugXuwPbQwAAABQeJgxRht+vJVTGJrqn5XeVPe9P5lwNwCQCUJRRDRFQlFroF7sD20MAAAAUHgcdYxWMbam447xQweiiZ4ceGLSXQFAIoSiiGiKHzIU/eyzz3L2Y4XAzP6Y2savHml2bl2GeVfM5cO1eHtOz9774ffV43WoefhDlOnoPOjyytXwkRQWAAAATOMoY7S/bX9oShia6F+du2Pi3QGARCiKiCb5oUPRXCieUHRYzQ6HXDGdKis9ows3HsvQE12pcqiq637au+bayuSq6tWKJOPxDV2ocMntcMhVckq1rRPalKT7XapKunbUBo1Kkvy63VUnb4lDLkeJvHW9mn9lRg3Yn1z/IX7Q5c3QDuGQcaP/nNxlbZq1qKz78lO/zjvL1HH7fS/cPxQ1Ht/QhTOnVOqIfJdq2jW+np+YV0oNRYfV7PCqJ/3H6IjXBQAAgELjsGGJd/Sp6YFo1D/0Lpl7kwBFDqEoIpoioag1HCYUjYdNr7Q6eVFVjnJ1zUtrfdVylbdrPuk9k7rocqrh+gvJmNRFt0u+Hx/ptaTXK4NqdjtVf/Vpxk9b6atWaf11BSQFrtfL7W7Q8LohvXqkgXq3PA3DChzinouNQ4Wi3i49sKg81rNPKOofVrPbrfreWW0Zkl6t6GZbpdxp39sPB6EoAABAcXKYsOTy3U3Tlsxn8/LdTQvuFqA4IRRFRFMkFLWGo4WiUlIA9eK6GpzhgDSKMdEsj6tZk4akxT6dL2vVRMK7Rxsyzy6VMaOO8nJ1zIRn8I03OXWm8178+XudOuNs0ngOpS9WTA1Fhxvizw03yOW9qCutFSpzOuQq8aih715saf3mrS41eErkcjjkdlXo0oQ//MT9LlU5fLrcF5n563SpOjpjWJL8E7oUnclZ4lFD77xehz88KTBMnnWc+NnZQ9EHXV65zvYraahvDKvZ6dLFyfTrul3lCZ8f+b5e7NWlyPOlnjpdvWdE36jhHyJ14SiRt65PC0bm8iQGlrH/P9yQNDM3/HNhaPnGD6p2OeVK/bys9Rj+vPTZ1gAAAFBI5DpG29re0a+8tywNRKMn0wOAORCKIqIpEopaw5Fnig42qNxZratPJMnQaINT3raZyPOGJptd8jRPZN6D0phRR7lbFyfTnw1cr5c7suReCodRSaGoiTPq7I6loajDrYb+R3otQ88GffI4GzRqKBKQu9V8Y11G6nP3u1TlcKqmbUrPDOn1fLuqYm15X72VJfHnVgbV7HapdcJQcpvPq6vcqZrOcGCZeo1soWjWED6KMamLbqdqOsMzSV8/6leD26Xm4Rex97vc9Rp49Eoy1nXD55K7YViGIjOlve3hbR1ezetypVMV7fMZy5MxFA1XcPL3er5dFc5KXQ5fVPPtCW2zbz0yUxQAAKDQyXWM9v3IquWBaFTHtWWL7hqguCAURURTJBS1hqPtKeqQy12rnlv+2CvCM0NbNCVFZuAlzxyN49dog1vlDcNKX6Azr67yaBAWJnn5fGTJM6HogTBlT9FouJY2UzQxPE0I9Iwt/bS6GZthKeOGmqLP3e9SVdLsxYTQcLFbNQ6fhhNy8tXbg5pYeJF8fb3S5uqz8BJ4SdI9Xf4+GjxmC0XDj+8bio42yV3WprmEh1Z6q+Q6d00BZQhVE+og/B2t15Xbj7VlSMbWMz3dfJWxPAcORV9t6umzrfgfFe516ky07varx7TrAgAAQKGR6xjtc/fk+wPNk1P66yt+DTzbln97R4GI/hchjS6s6e9rDrb0ntmiAOZAKIqIpkgoag1HmSlqTLao3NWg0ReJr5lRR1k40Axcr8+yV6Nfky2nVVbVHVlenExguEGetPf5NZm4TLu9WWdZFnwgrF0+nyUUjSz7rj1VkhCuHiAUHf9BpVnbNTkw3LzVpYbyyPL5hMOgjjRTNO2ekh/bLxSVXmlxsFV1359SqaNE3rou3fZnLs+BQ9HIAWOVkeXzScvhCUUBAAA+anIZo91aDewfZH57RycfvdbWu4Q37e4qsL2rt0lX2tNWYEvec6PvDUaHlti9H+CoEIoioikSilrD0ZbPP9HVamdayDTfXi5P8w1dr3fqbO+TlGu80nxnpUoruzIGotITXamKHMy0D4Hr9XJX92kth9IXK3kJRefbVeGs0Y/3o7McE57Lcabo681V/bSVsnw+sn9t68hKZDZqYiCYPRSdby/ff0/RbDNFI9+1/ULReDklvVrRoM8ld9NoxvIcNBQN/2GhWWMrryJVlVB3hKIAAAAfNbmM0f5v38Os4eWnF/16uL0nvdtVaEeS9rS+tKSvvh3XF1VPNLadeKV3Chl70rsdPbzzQJ/uE4r+c/cjk+8YoPggFEVEUyQUtYajHrRkTLao3FmvwcQM80mvzrpc8jjOKTnbNLTQtV8gGll+727RVJbnZWzpwchF1ZZk3osU0slLKDrZIo/Lp8GVV+E2669X+UFC0eieopE9PY31G2p2u9UymrJ8/mmfzjm86prdkqFXWp1sU43z/aFo9PT5hv77yafPR+8jdU/RlUE1u+Mh/X6h6Hx7udw1vVp8pfh+o02jiu616/Hd0Kak1yuTuuR17BOKlunSrfB3O7pP6dxW4rYROYSiqQEwAAAAFAy5jNH+8/nZjMHll/0vtflO2nn1Us6GZ7r/TtrZfKYvy5c1/movw5X2dP/mXTlX3mpHe9pcWdaXWULR39bOmnezAEUKoSgimiKhqDUc/fT58GzRiraZhMOUnupqtUPu+usKZHh/2n6VsWAnfK302aXRtzfI5XTp+zMNupKwjynsT36Wzydsd+B06Vx7m3zOMnXM6L1hXuLp825XecKp8snL8xeip647SuRtaFer1yHftRfp10vBeHxDF6Kn2ztdqowtc094fr/T57MtnzfuaaAh4fT5mnZNRq+7cl0/eEpiJ8hf9H2fJRR9ofEWj0odDtV0L0rGPV2tC/+3q8SjH9qbVRX9Y8P76vF+r865nHI5m8SuYAAAAIXHQcdoe3t7+uX302mh5Sctz7X+Tgo939DX3w7r2GBQO5LmR0f1d0s7Wa+3s7aiYydG9fXstkLa0/rCgj7Jsq/o3l6mYBUADgqhKCKaIqGoNRy1k4bChzYGAAAAKDxyCUXTDln69rHGDWnn5fNwIHpiWMeGwtf7adWvyf1+dVqPnmI/qq8XDO1oV+M/pu8xSigKcHQIRRHRFAlFrYHAzP7QxgAAAACFRy6h6HFHyqnxQyFJuxrpTnjs/J+0foDrrd+dT7jWokbeKCEoTZZQFOBoEIoioil+6FA0Vz9WCMzsD20MAAAAUHjkEor+ynsrObA8tarZHWnnxYZ+E3t8Ti0v3hNivttWS238Or+Z3daO3ml26GZaIPq5e5JQFOCIEIoioil+yFC0mKBe7A9tDAAAAFB45BKK/mXVrbTQ8suhkEKSQuur8cOSylc1m/Us0l3NDk3v//4Ef1MzQygKcEQIRRHRFAlFrYF6sT+0MQAAAEDhkUso+rfNtzMsb48eliSFnvv1zcloMLqoXv+Ott/FrqDtlyG1dUcD0XF9cyf6vo34nqQp/s/WOUJRgCNCKIqIpkgoag3Ui/2hjQEAAAAKj1zGaJ1jdzIGl8dOjOqr6y+1+U7S7ltNjd/Tz2Mh57i+qJrRFyfjr/1585qmQnuS9rS5sqKvsgSix04Mq37ovmX3DlAsEIoioikSiloD9WJ/aGMAAACAwiOXMdrKykr6CfQJflK5pF7/jt5K0u6unvqDGrizpoqxNVWM+TXw9LWeGuFZn2+3X6u377Y+yXKt6MnzT/0vrLlxgCKCUBQRTZFQ1BqoF/tDGwMAAAAUHrmM0UKhkP61PX1f0VQ/rXmkyoWglkO7ycvn37zV8tPnquya1afvucaxE8P6x4u3WToPYAKEoohoioSi1kC92B/aGAAAAKDwyHWMNj09ve9sUbM87hjX3P1Fi+4aoLggFEVEUyQUtQbqxf7QxgAAAACFR65jtEAgoNKOMctD0X9tv6W3b99adNcAxQWhKCKaIqGoNVAv9oc2BgAAACg8DjNGm5uby3ISvTn+TdO0VldXLbhbgOKEUBQRTZFQ1BqoF/tDGwMAAAAUHocZo+3u7mpyclL/vWnW9ED0P56d1tTcPfYSBTARQlFENEVCUWugXuwPbQwAAABQeBx2jPbmzRv19/fr941TpgWiv2+c0vXRSQJRAJMhFEVEUyQUtQbqxf7QxgAAAACFx1HGaG/evNHk5KTKOsePdPjScce4/nfrpO7evUsgCmABhKKIaIqEotZAvdgf2hgAAACg8DjqGG13d1cLCwvq7OzUHy5M5ByG/kvblDr7+rW6ukogCmARhKKIaIqEotZAvdgf2hgAAACg8DBrjBYIBDQ5OanOzk6VtN7QP7RM6S/OTOvPSm/GAtDP3ZP689NT+qbhphp+HFXb5T7dvXtXb968MaUMAJAZQlFENEVCUWugXuwPbQwAAABQeJg9RguFQlpeXtb4+Li6u7vV2dmp1tZWtba2qrOzU729vZqamtLq6qp2d3dN/WwAyAyhKCKaIqGoNVAv9oc2BgAAACg8rByj7e3tZRQAPiyEoohoioSi1kC92B/aGAAAAKDwYIwGYH8IRRHRFAlFrYF6sT+0MQAAAEDhwRgNwP4QiiKiKRKKWgP1Yn9oYwAAAIDCgzEagP0hFEVEUyQUtQbqxf7QxgAAAACFB2M0APtDKIqIpkgoag3Ui/2hjQEAAAAKD8ZoAPaHUBQRTZFQ1BqoF/tDGwMAAAAUHozRAOwPoSgimiKhqDVQL/aHNgYAAAAoPBijAdgfQlFENEVCUWugXuwPbQwAAABQeDBGA7A/hKKIaIpmhKKIiIiIiIiIiB9KQlFEPLJmhKKGYWCK1Iv9pY0RERERC0/GaIj2l1AUEU2RUNS6TjrfZUDaGBEREbHYZIyGaH8JRRHRFAlFreuk810GpI0RERERi03GaIj2l1AUEU2RUNS6TjrfZUDaGBEREbHYZIyGaH8JRRHRFAlFreuk810GpI0RERERi03GaIj2l1AUEU2RUNS6TjrfZUDaGBEREbHYZIyGaH8JRRHRFAlFreuk810GpI0RERERi03GaIj2l1AUEU2RUNS6TjrfZUDaGBEREbHYZIyGaH8JRRHRFAlFreuk810GpI0RERERi03GaIj2l1AUEU2RUNS6TjrfZUDaGBEREbHYZIyGaH8JRRHRFAlFreuk810GpI0RERERi00rxmgDDzb1b1eX9NvaWf3Ke0vHHeM67hjXr7y39F8a5/VPlx9q4MFm3u8dsVgkFEVEUyQUta6TzncZkDZGRERELDbNGqP5t17p9PCKfuW9pWMnhg/kcce4Tg+v5L0OEO0uoSgimiKhqHWddL7LgLQxIiIiYrFpxhht4MFmTmFoqp+7J9Ux91Pe6wLRrhKKIqIpEopa10nnuwxIGyMiIiIWm0cdo50eXtFxx/ihA9FE/+3qUt7rA9GOEooioil+yFD0s88+y9l8d7ZH6aTzXQYskjYOLGj61hOF8l2OmINqcnh1eT7f5cjR4Jz6an3qXy2Eegtq5daU7gcKoF72c75DVQ6fhoznGmqs1uWZQP7LhIiIRe9Rxmi/v7hgShia6G9rZ/NeJ4h2k1AUEU3xQ4eiuVA8oeigmhwOuWI6VVZaqZaBhwoZi+o941BVx3za+261lsl1pluLhqHQwwG1eL+T2+GQq+SUalpGtG4YkdAi8dpRfRoyDBlGUPM951TxnTP8ud5GDT4M5r3+PgZzHXDf7fAmt0HJKVWe69DU2tHK8fRKrdylrZp+32tjAZbVdZM9FB3yOeRyN2pkI/3xTN/xD+eGRhpLVd0xp1C0nLG2KlF55Xn13lxLuUeHmgYPeO+L3ap1uHRhZL+frcT3TulSqVP1V1bzWCcHMPE7tTaoptIq9S0WQLkQEbGoPWwoWj70xPRANOo/XX6Y93pBtJOEoohoioSi1nXSB399asAS0OOxC6pyeNQxY2i5p0ouT5tmk94zplaXU77+DRnBMbW6XTrfu6CAYSiwdE1Nbqfq+pYzft5iT5VK6/rlNwwZM22qcFaocyYgwwhotr1C7rTPwqO3cSQU9XbobvT9/nn9eNYld7QtrLZQQlGHQ+WNQ0n3nO9QNDTWrPKEthnyOeTyDYafD/r1aKxV1U63WseioWZuoehsm0ffl5W9p60/whm2Kd+p9atn430LIiJinjxMKNo++8y0JfPZbJ99lve6QbSLhKKIaIqEotZ10gd/faaAZV6XvZHHNvrlc4YD0tj1R5rkcTVpLGjIWOhRfVmLRhOumTVkCk7rksejS9ORcGfQlxTUfbjg7OP3qKFoev2vaarjnLwl4dmJ3nM9mg9GXrd2U5drS+V2OOT+zquLTbXx92W9hlNl3haNraXPUg1/14J6ONCoqtgs4fBrY2WtbdLF70ti116/2SGfp0Quh0OlnnPqm4sGhEE9vOoLf6bzO1U1+lS7Xyh6pkpnnW41D21k/L7e7fDGA8nU7+SgT67T9WqtLZU78lhiudzfeXVxJD6jM3uZEw1qyOfU2Z7l5HImlsEwtNh9JjYzO6dQNDiiC64yXRq9qvOOM+rNOpMy8b0JP/+GEV7af65cZc5IHbcMaSXxu3HOo1KHQ64Sj3w94dmu4XqrV2fPuXjbRGeQH7re1jTVVhUuR4lHvsaz+j6xv9jol89Zpb7l/P98IiJi8ZrrGM2/9Uq//H7a0kA0ejJ9vusG0S4SiiKiKRKKWtdJH/z1GWaKXvOp3BldihoObb5vnY48H9RYk0ueppHM+0gGp3XJkzirLa6/v07uWLBjyJjvUnVJ8kzR0qqe+PNoUhtnmil6S50VTpU3jylkhGfwut0+DT4JyggsqKfaqYq2mVh7u6svh/eYDMyos8KZORQda5bHVa/rT4Iygk806HPHZyemBN6hsWaVR2cJB59otMkTe+3dDq9czgpdGlvQ8opfocUenXW61TTwRCEjoPuXq+Mziuc7VOXw6uJE+LnH13wq3y8U9Q1G7jW+jD6nUNThlu/HWS0/XlfAGFOry6XGa08UMoJaGfCp3FmngQ1Dxn5lTnJMra7T6pxLL2fS65Lq7+ChaGikSR5Pm2aNDQ3UOfeZEZstFN3QSKNb5XU/6n4g/r2p7V6UYSyqr8qpct+AVoKGAguXdS76B5T5DlU5nKpunQg/N9Omqtj1D1dv/kGfPK6z+nEhICPo1+32ilg4Hb6HZfVVOXT+6kaWe0RERLTeXMdoZYOPLQ9Eo/6/K4t5rx9EO0goioimSChqXSd98Nen7inqkMtdo8sJexiGZ4Y2a8IwZAQH1ZQyczTumoZ8bpX7BmMzwuLOqMOTuq9hUHe7q1QW/dzSel1fyn/9fQweeU9Rh1OVjQN6GDRkGAvqrkgJk2Jh55CanS61jqVcK1MoGtkOofXGrNYDhozAejjUNIy0UHSkMTFoT37+bodXrvqBWOh+v6tCrrNXE5ZFxwO8/Z5LrYN42Lim/rPO2DL63GaKtms+6TvtVHXzDc2th4P99ccr2gzmUK6FLlU76jUYzFROI6UcZ9T7KHqtTHv1OuRK+oxwEBoOtyN/lMi6PUW2UHRIzc7k0NZ/Z1jXby5Fyn5W/RvJZa/qmM8w6zvxmoert/2+M2mfXwA/o4iIWJzmOkb73D35/kDz5JT++opfA8+25d/eUSCi/0VIowtr+vuagy29/9kfx/JeP4h2kFAUEU2RUNS6Tvrgr0+edRYaa1a5y6ehpMNopnWpLBxoZg9W1jTWfFplZ7riy64T9A/6IjPWEh4balS526frS+Fg5PE1n8rdzZrI8H48ShunzhQNz/CLh0fhwCotYHM2aiRDmJc1FDWCWpnoVmNlqcqcKQdnpQRYyYcJRa1Q90J6MJke6IZD3eahDCHmgUJRQ8baVZ2PLKPPKRRN2YIg9GRCvecrdfo7p9zfeSMHlO1f5qRyZQn2TJkputitWkfCHzCCg2pyZjtwKUso+qhbNdn2Gs1ykJq7ceg9oejh6i0t8MxQd/Ptp9PrDhER8QOayxhtYsm/f5D57R2dfPRaW+8SfknZ3VVge1dvk35z2dNWYEvec6PvDUYHHmzmvY4QP3YJRRHRFAlFreukD/761IAlNTALO9vmkadpQP110aWzideILH2v6MgYiBrGonrPRA5mSnh8pDE+iy3sqC5859bFifzXYaF75OXzSeF3eKZo40CmsGxMra4yXZrOcq2EoDDkX9HyeiD8uqBft9u8clV06b5hZJwpWtk+l72sCcHW/a6KpJmjiR5upmj4v9evnpXb3ajms4cMRYN+rT5eV8AwZBhBbd5qU1Uk2N2vzEkecKboYfYUzRwwOrIcuHTwmaKxds5Q9oz1ZqRc85D1xkxRRET8GMxljHaieyFrePnpRb8ebu9J73YV2pGkPa0vLemrb8f1RdUTjW0n/ubyTiFjT3q3o4d3HujTfULRf+x6kPc6QvzYJRRFRFMkFLWukz7469MDlvB+j5E9/qKvW+xWrcslT8pyWcMIar5jv0A0svw+wwzQ5b4auT1NGn0SVHwv0xpd4aAUk9s400FL4fA7Gkrf7apQ6elmDUVn7d5oUWPHjJ4bQU00uw+0p2h4FnG8PWfTQtFaXY0cphSeJVyj3lt+hYygNm91q7F5QE+MTMFkl6pLTqv1xpIChqHA0g1dPN+h2efGofYUjT8WXkbvcsSDtNCgT25XvQbXDBmBJY1f8MqVLRSNHEJ2YfiJQkZ038xwuLdvmZPK9Z49RYN+3b3WqMqcT5+fUYfHkfYHjIw/22nvzbCnqO+aHsfav0TVXfMyjHl1V5SosvlG5LklDbWcV9fM8/1D0UPWG3uKIiLix2AuY7T/VHc7Y3D5Zf9Lbb6Tdl69lLPhme6/k3Y2n+nL8mWNv9rL8JvLnu7fvCvnylvtaE+bK8v6Mkso+puaGcvuHbFYJBRFRFMkFLWukz746zMFLJHArHU6YcZWOHBIn2WWbX/DaFgRvlb67FJDhrGmsbbqyGnl4ZOmE/cyRbPaOPPp8+GA7Kz618JtkXxyfMLS98CMeiMnjLu/86q+qizr6fPx9nSqzHte/bGTw+fVW/Wd3LEl5Imnzye3ffqS+PTTyqPLraPXOVPikMtRIq+vVc2nDxqKGpFl9ImzC5c04Es4Tb25XpX7LJ9fH2nTuYRyNV6Zi/3MZC9zollOn4/9HJWovPK8epN+Lt4fiob3AU7dBiP889h7Jj0sPfDp8yWnVJNwinzS6fPO71QV3af2PcvnD1dva5rqqNVpZ/izzrZdUF3iZwQH1cTp84iImGcPOkZ78+aN/vz0VFpo+UnLc62/k0LPN/T1t8M6NhjUjqT50VH93dJO1t9ddtZWdOzEqL6e3VZIe1pfWNAnWfYVffPmTd7rCfFjllAUEU2RUNS6TjrfZUAbtXEwmBTmpR6EhEdsy+lWVaSErZi7/v46lWbcGgAREfHDmUsomnbI0rePNW5IOy+fhwPRE8M6NhQOX35a9Wtyv1+d1lcj1xnV1wuGdrSr8R/T9xg97hgnFEU8ooSiiGiKhKLWddL5LgPap42nWz2qbp3QStBQ6MmAmtxOne3JNPMXD+eGRhpLdbb7PkHzYV0bVFNpdNYzIiJi/swlFP3ZH8eSQ8uhkKRdjXQnPHb+T1o/wO8u63fnE661qJE3SghKkyUURTyahKKIaIofOhTN1Xx3tkfppPNdBrRRGycukU5dPo3mGJxTX61P/asFUJaPzj/pRmO1Ls8ECqAsiIhY7OYSiv7y++nkwPLUqmZ3pJ0XG/pN7PE5tbzItI9oAu+21VKbsG/o7LZ29E6zQzfTAtFfnJogFEU8ooSiiGiKHzIULSapF/tLGyMiIiIWnrmEon9xZjottPxyKKSQpND6avywpPJVzRrZfiPa1ezQ9P7vT/Avq24RiiIeUUJRRDRFQlHrOul8lwFpY0RERMRiM5dQ9G+a0kPR+GFJUui5X9+cjAaji+r172j7XfQ3oT1tvwyprTt6jXF9cyf6vo34nqQp/o+WGUJRxCNKKIqIpkgoal0nne8yIG2MiIiIWGzmMka7eONWxuDy2IlRfXX9pTbfSdp9q6nxe/p5LOQc1xdVM/riZPy1P29e01RoT9KeNldW9FWWQPTYiWHVDsznvY4QP3YJRRHRFAlFreuk810GpI0RERERi81cxmiPHj3SL05NZA0wP6lcUq9/R28laXdXT/1BDdxZU8XYmirG/Bp4+lpPjfB+o2+3U28E4QAAIABJREFUX6u377Y+yXKtYyeG9bM/jmnp6U95ryPEj11CUUQ0RUJR6zrpfJcBaWNERETEYjOXMdrz58/1fy6mH4aU6qc1j1S5ENRyaDd5+fybt1p++lyVXbP69D3XOHZiWP/QMsXSeUQTJBRFRFMkFLWuk853GZA2RkRERCw2cx2jTUxM7Dtb1Cx/9scxTd9ZyHv9INpBQlFENEVCUes66XyXAWljRERExGIz1zHaxsaGXG3WBqLHTgzrX9qmGD8imiShKCKaIqGodZ10vsuAtDEiIiJisXmYMdr09LR+3zhlWSD6TcNNLS4u5r1uEO0ioSgimiKhqHWddL7LgLQxIiIiYrF5mDHa69evNTIyov/WcNv0QPQ/1NzUxO077CWKaKKEoohoioSi1nXS+S4D0saIiIiIxeZhx2gvX75Ub2+vfuebNC0Q/Z1vUldvjBKIIposoSgimiKhqHWddL7LgLQxIiIiYrF5lDHay5cvNTIyolOXRo50+NLP/jimf24e08zMDIEoogUSiiKiKRKKWtdJ57sMSBsjIiIiFptHHaO9fv1ac3Nzamtr0z/9MJpzGPqHCxNqu9ynxcVFAlFEiyQURURTJBS1rpPOdxmQNkZEREQsNs0ao21sbGhkZERtbW062XJd/+uHSf37yil97g4vrz/uGNcvTk3o35Xf1O98k6rrvqGW9suanZ3Vy5cv814PiHaWUBQRTZFQ1LpOOt9lQNoYERERsdg0e4z2/PlzPXjwQMPDw+ro6FBbW5uamprU1NSktrY2dXV1aWxsTIuLi3r9+nXe7x+xGCQURURTJBS1rpPOdxmQNkZEREQsNq0co7158yaj+b5nxGKTUBQRTZFQ1LpOOt9lQNoYERERsdhkjIZofwlFEdEUCUWt66TzXQakjRERERGLTcZoiPaXUBQRTZFQ1LpOOt9lQNoYERERsdhkjIZofwlFEdEUCUWt66TzXQakjRERERGLTcZoiPaXUBQRTZFQ1LpOOt9lQNoYERERsdhkjIZofwlFEdEUCUWt66TzXQakjRERERGLTcZoiPaXUBQRTZFQ1LpOOt9lQNoYERERsdhkjIZofwlFEdEUCUWt66TzXQakjRERERGLTcZoiPaXUBQRTdGMUBQRERERERER8UNJKIqIR9aMUBTSoV7sD20MAAAAUHgwRgOwP4SiiGiKhKLWQL3YH9oYAAAAoPBgjAZgfwhFEdEUCUWtgXqxP7QxAAAAQOHBGA3A/hCKIqIpEopaA/Vif2hjAAAAgMKDMRqA/SEURURTJBS1BurF/tDGAAAAAIUHYzQA+0MoioimSChqDdSL/aGNAQAAAAoPxmgA9odQFBFNkVDUGqgX+0MbAwAAABQejNEA7A+hKCKaIqGoNVAv9oc2BgAAACg8GKMB2B9CUUQ0RUJRa6Be7A9tDAAAAFB4MEYDsD+EoohoioSi1kC92B/aGAAAAKDwYIwGYH8IRRHRFAlFrYF6sT+0MQAAAEDhYcUYbfjxlk4OPNFfnbujX1fc1nHHuI47xvXritv6rz/c0x96lzT8eMv0zwWAzBCKIqIpEopaA/Vif2hjAAAAgMLDrDHa1vaOKsbW9OuK2zp2YvhAHneMq2JszZTPB4DsEIoioikSiloD9WJ/aGMAAACAwsOMMdrw462cwtBU/6z0prrv/cmEuwGATBCKIqIpEopaA/Vif2hjAAAAgMLjqGO0irE1HXeMHzoQTfTkwBOT7goAEiEURURT/JCh6GeffZazHysEZvanoNt4uEEub5ceZHzylRZvz+mZ8YHLlBFDz+Zua/FVvssBAAAAduEoY7S/bX9oShia6F+du2Pi3QGARCiKiCb5oUPRXCieUHRYzQ6HXDGdKis9ows3HsvQE12pcqiq637au+bayuSq6tWKJOPxDV2ocMntcMhVckq1rRPalKT7XapKunbUBo3qvnq8mZ5zqHnYpIqwMYf5h9h4fEMXzpxSqcMhl6NE5Wd+0PBjC9LJ/ULRn/p13lmmjtu5XDDlu+J0qbKm1YSy31ZHmVPn+3864nUAAAAAwhw2LPGOPjU9EI36h94lc28SoMghFEVEUyQUtYbDhKLxIPKVVicvqspRrq55aa2vWq7yds0nvWdSF11ONVx/IRmTuuh2yffjI72W9HplUM1up+qvPs34aSt91Sqtv65Apief9OlcSb0GX+RQ/CIl53+I/dfkc7pV3zurLUOSsa5bbZVyu1s0ZXYuuu9M0cMQDkVj4fyrTd3rr1e5s1pXWRUGAAAABcRhwpLLdzdNWzKfzct3Ny24W4DihFAUEU2RUNQajhaKStEQqnlY0ovranCGA9IoxkSzPK5mTRqSFvt0vqxVEwnvHm3IPLtUxow6ysvVMZMphTM011auirYZFcTK6gIn13+IH3R55Trbr+Th8Ly6z5SrfVKKtnl9c6uqSiLtZzzW8A8VKnOGZ5Z66/q0EGmc0QaHzvha1OApkcvhUKmnQdejMzeHG+TyXtSV1sh7Szxq6LsXaddhNTu86ol+PfwTuhSdvVriUUPvvF6nlT4lFJUkGZpsdsnTPBG5rqHlGz+o2uUMz3auaNWkP/oZt9RT5wl/htOl6uhM5sTvefR158rkdjjkdlXoUvPZWLj7oMsrl69TVyPXcbsqdGnCHyvN5q2uhLqo09V7RkK9N+uSt8TkoBgAAAAKkVzHaFvbO/qV95algWj0ZHoAMAdCUUQ0RUJRazjyTNHBhoRZeIZGG5zyts1Enk8No1IwZtRR7tbFyfRnA9fr5Y4suU/jxXU1OKt0hZl/ByLXf4hHGxw603lvn1eEA0J3ZZtuPlrVT1uG5tvL5a7s1PwrSa/m1ZUQTI42OOTyXtStdUMy1jXc4I5tp6DhBrkcbjX0P9JrGXo26JPH2aBRQ0oORe+rt7JENW1TemZEZxm71DqR+t3JFIoqaUaqMdmicmelLs+/kox1TTSXyx2ZkTzV4pLHN6hnhmSs31CzOzLLOSkUDX+v3TW94T1GX83rcqUzORR1Vqpjal2GXmm+3RsPOZ/06ZzTreYb4ecWe2vkjsyujr1v8pGePtsi8AcAALA5uY7Rvh9ZtTwQjeq4tmzRXQMUF4SiiGiKhKLWcLQ9RR1yuWvVcys+Cy48M7RFU5JkDKs5ZeZoHL9GG9wqbxhW+gKdeXWVZwq8Is+2l2cPWiGNw4Si8VAxuc3DoWA4IGy6EW+B15vhcDTKQuf3cjUMZ7iepBfX5HNU6+pTZVg+nxiEJvz/xW7VOHwaTmj01duDmlhI3T9hn1C05AdNSBpvSgzuFdnPtkGjUiTcvaCxu5vhLR5i95UYio6qxenSxcn4JR50eZND0YbhjNdf6q6U69y1hC0h4vcYnmF6g+81AABAkZDrGO1z9+T7A82TU/rrK34NPNuWf3tHgYj+FyGNLqzp72sOtvSe2aIA5kAoioimSChqDUeZKWpMtqjc1aDRpFxqRh1l4UAzcL0+NgsuGb8mW06rrKo7tsQ6kcBwgzwZ3yfpxbCaXdmCVsiEOTNFE0PBlKXkUmTZeXlk+XzEbKFoYth50FB0/AeVRoLF/Xn/TNHRhkyHdlWqd1Hh/VN7G1Rb6pLb6VL1Dze0bKTec8qyfh08FH3Q5c3w2U61jGZ4HwAAANiaXMZot1YD+weZ397RyUevtfUu4U27uwps7+pt0pX2tBXYkvfc6HuD0aGljDv7A0AOEIoioikSilrD0ZbPP9HVamdaABWeyXlD1+udOtubusb9leY7K1Va2ZUxEJWe6EpVdMlyOiu9VbGlznAwcv2HeKW3Kr68PcZ+oegLDdY7VdE8otVX4UcSAz6rZoqmzk5NLOd+e4qONzmzbA9gaOvZqjYj92BszarL61BN92LKPU/qoqtMHQmTTXOaKZplNiihKAAAQHGRyxjt//Y9zBpefnrRr4fbe9K7XYV2JGlP60tL+urbcX1R9URj24lXeqeQsSe929HDOw/06T6h6D93PzL5jgGKD0JRRDRFQlFrOOpBS+H9GVNOgX/Sq7MulzyOc0rONg0tdO0XiEaW32c75dyYUKsr8x6kkJ2c/yF+MaoWt1M1bZORkNPQ1v0f5XOFZzSmh6JPdbXaoar28Gn1r1cm1VHpTApF3ZVtSXuKuqv74nuKHiQUje4p2hn+jPB+n261jL5n+fyrFd3sqk06fT4w2qRyd62uzG7JkKGt2V790DKo9Vi4O6ZnhmJ7o6aHooamWtz77ymaJRTV/W7VlJzWxZGV8PL8lRFdaujSfJBQFAAAoNjIZYz2n8/PZgwuv+x/qc130s6rl3I2PNP9d9LO5jN9Wb6s8Vd7Ga60p/s378q58lY72tPmyrK+zBKK/rZ21rybBShSCEUR0RQJRa3h6KfPh2eLJp8EHw7J0md0ZtiT1OGQK7YsOnyt9NmlYVb6qrMfvgRZOcw/xMb6VMJyeKfKSs/owuCjyGnv6cvnjXt9SafLdzV7Y3tnpp0+7/1Bw0mnzx8kFFXS6fNuV3nCKfWJhMsW+245XaqsaY1/Xri0CafPh0+Aj+2L659QZ03C6fMN/ZEAP+WeX83rSsLp8ueryw4Wiir59Hm3q0IXbjyWkel9AAAAYGsOOkbb29vTL7+fTgstP2l5rvV3Uuj5hr7+dljHBoPakTQ/Oqq/W9rJer2dtRUdOzGqr2e3FdKe1hcW9EmWfUX39jIFqwBwUAhFEdEUCUWt4aidNBQ++W7j9D1FbYBhJAWyHJIEAAAAuZJLKJp2yNK3jzVuSDsvn4cD0RPDOjYUvt5Pq35N7ver03r0FPtRfb1gaEe7Gv8xfY9RQlGAo0MoioimSChqDfkOzMB68t3GdgxFZ9s8qmmb0rPYUn6nzvVlnuEMAAAAkIlcQtHjjpRT44dCknY10p3w2Pk/af0A11u/O59wrUWNvFFCUJosoSjA0SAURURT/NChaK5+rOQ7MAPryXcb2zEUlf+WeiLL510lp1TbOqHNfJcJAAAAPipyCUV/5b2VHFieWtXsjrTzYkO/iT0+p5YX7wkx322rpTZ+nd/MbmtH7zQ7dDMtEP3cPUkoCnBECEUR0RQ/ZChaTFAv9oc2BgAAACg8cglF/7LqVlpo+eVQSCFJofXV+GFJ5auazbqfz65mh6b3f3+Cv6mZIRQFOCKEoohoioSi1kC92B/aGAAAAKDwyCUU/dvm2xmWt0cPS5JCz/365mQ0GF1Ur39H2+9iV9D2y5DauqOB6Li+uRN930Z8T9IU/2frHKEowBEhFEVEUyQUtQbqxf7QxgAAAACFRy5jtM6xOxmDy2MnRvXV9ZfafCdp962mxu/p57GQc1xfVM3oi5Px1/68eU1ToT1Je9pcWdFXWQLRYyeGVT9ks+2PAPIAoSgimiKhqDVQL/aHNgYAAAAoPHIZo62srKSfQJ/gJ5VL6vXv6K0k7e7qqT+ogTtrqhhbU8WYXwNPX+upEZ71+Xb7tXr7buuTLNeKnjz/1P/CmhsHKCIIRRHRFAlFrYF6sT+0MQAAAEDhkcsYLRQK6V/b0/cVTfXTmkeqXAhqObSbvHz+zVstP32uyq5Zffqeaxw7Max/vHibpfMAJkAoioimSChqDdSL/aGNAQAAAAqPXMdo09PT+84WNcvjjnHN3V+06K4BigtCUUQ0RUJRa6Be7A9tDAAAAFB45DpGCwQCKu0YszwU/df2W3r79q1Fdw1QXBCKIqIpEopaA/Vif2hjAAAAgMLjMGO0ubm5LCfRm+PfNE1rdXXVgrsFKE4IRRHRFAlFrYF6sT+0MQAAAEDhcZgx2u7uriYnJ/Xfm2ZND0T/49lpTc3dYy9RABMhFEVEUyQUtQbqxf7QxgAAAACFx2HHaG/evFF/f79+3zhlWiD6+8YpXR+dJBAFMBlCUUQ0RUJRa6Be7A9tDAAAAFB4HGWM9ubNG01OTqqsc/xIhy8dd4zrf7dO6u7duwSiABZAKIqIpkgoag3Ui/2hjQEAAAAKj6OO0XZ3d7WwsKDOzk794cJEzmHov7RNqbOvX6urqwSiABZBKIqIpkgoag3Ui/2hjQEAAAAKD7PGaIFAQJOTk+rs7FRJ6w39Q8uU/uLMtP6s9GYsAP3cPak/Pz2lbxpuquHHUbVd7tPdu3f15s0bU8oAAJkhFEVEUyQUtQbqxf7QxgAAAACFh9ljtFAopOXlZY2Pj6u7u1udnZ1qbW1Va2urOjs71dvbq6mpKa2urmp3d9fUzwaAzBCKIqIpEopaA/Vif2hjAAAAgMLDyjHa3t5eRgHgw0IoioimSChqDdSL/aGNAQAAAAoPxmgA9odQFBFNkVDUGqgX+0MbAwAAABQejNEA7A+hKCKaIqGoNVAv9oc2BgAAACg8GKMB2B9CUUQ0RUJRa6Be7A9tDAAAAFB4MEYDsD+EoohoioSi1kC92B/aGAAAAKDwYIwGYH8IRRHRFAlFrYF6sT+0MQAAAEDhwRgNwP4QiiKiKRKKWgP1Yn9oYwAAAIDCgzEagP0hFEVEUyQUtQbqxf7QxgAAAACFB2M0APtDKIqIpmhGKIqIiIiIiIiI+KEkFEXEI2tGKGoYBqZIvdhf2hgRERGx8GSMhmh/CUUR0RQJRa3rpPNdBqSNEREREYtNxmiI9pdQFBFNkVDUuk4632VA2hgRERGx2GSMhmh/CUUR0RQJRa3rpPNdBqSNEREREYtNxmiI9pdQFBFNkVDUuk4632VA2hgRERGx2GSMhmh/CUUR0RQJRa3rpPNdBqSNEREREYtNxmiI9pdQFBFNkVDUuk4632VA2hgRERGx2GSMhmh/CUUR0RQJRa3rpPNdBqSNEREREYtNxmiI9pdQFBFNkVDUuk4632VA2hgRERGx2GSMhmh/CUUR0RQJRa3rpPNdBqSNEREREYtNxmiI9pdQFBFNkVDUuk4632VA2hgRERGx2LRijDbwYFP/dnVJv62d1a+8t3TcMa7jjnH9yntL/6VxXv90+aEGHmzm/d4Ri0VCUUQ0RUJR6zrpfJcBaWNERETEYtOsMZp/65VOD6/oV95bOnZi+EAed4zr9PBK3usA0e4SiiKiKRKKWtdJ57sMSBsjIiIiFptmjNEGHmzmFIam+rl7Uh1zP+W9LhDtKqEoIpoioah1nXS+y4C0MSIiImKxedQx2unhFR13jB86EE30364u5b0+EO0ooSgimuKHDEU/++yznM13Z3uUTjrfZUDa+GNzyOdQVcd8hucCuj91SyvB/JfRMAwZgz65vB26m+9yfAADC1O6/SSY93IgIiIe1KOM0X5/ccGUMDTR39bO5r1OEO0moSgimuKHDkVzoXhC0UE1ORxyxXSqrLRSLQMPFTIW1Xsmc1B0q7VMrjPdWjQMhR4OqMX7ndwOh1wlp1TTMqJ1w5Ax36GqpGtH9Wkodq2A7l9rVE3pd3InPY7mtbGhux3elCAtqPmOCpVWtGpqLf/3k+6apjrOqeI7p1wOh0pPVarl2oICFn5m1lB09YrqnaW6NGXu563f7JCvPOHnpvGa7gcO8F6TQ9G7Hd4MP6MONQ1++Ha/2+GVyzcY+e9V9dc6dbp16oOXAxER8bAeNhQtH3pieiAa9Z8uP8x7vSDaSUJRRDRFQlHrOumDvz4cisYDkIAej11QlcOjjhlDyz1VcnnaNJv0njG1upzy9W/ICI6p1e3S+d5wYBVYuqYmt1N1fcsZP2+xp0qldf3yG4ZiwdzpRl2fXbc08LKbRwtFg1oZ8Knc7dNQQQai4e+J23tB40sBGYahwMKP8rkj3zmLPjP7TFELXOzRWadXF8eWwt/7wIKu1rnljv1s7KMVoWiBzDxNDkURERE/Pg8TirbPPjNtyXw222ef5b1uEO0ioSgimiKhqHWd9MFfnxqKGjKMeV32Rh7b6JfPGQ5IY9cfaZLH1aSxoCFjoUf1ZS0aTbhm1nApOK1LHo8uTUeWw270y1dyVv0FGswVskcJRdcHfSp316n/YeKy5PDMTG+JQy5HicorWzQSXbY86JPrdL1aa0vjs3nXburyOY9KHQ65Sjzy9cwpFLnW+s0O+Twlcjkccn/n1cWRtfB15jtU5ahXZ0/kc5zfqSo6qzjFIZ9D37dOJ99Dd7W8LSOR7+xpNTbHy+v1XdXDYOZ78Z7r0Xz0ucRyp3x+4vc2NNejOrdbTQNPFDIG1eTw6vJ89OfFq4vdLar6zpn5+rWlckfvvak2c+A46JOrrFW3Eh+b79a56M9S8KEGG70qc2a4h5RQNLG+Sz3n1DcXabf9rpHlu5H63PpAvTzuRo1sGDKMoG61euSu6taDYMr1U9tybUQXK0/Fvx/dM+Hwd75DVUkzwqN9Tfh/U2eTx9pksVu1jrPq34i+b1G9Z6IheVAPBxoj7eFUmbdFY/QpiIiYJ3Mdo/m3XumX309bGohGT6bPd90g2kVCUUQ0RUJR6zrpg78+w0zRaz6VO6vUt2jIMIIa8jkTAqqgxppc8jSNxEKwJIPTuuRxq3UsfR9Af3+d3JEl94ZhKDRQL1dlvZojS++TAjQ0sY3jwdf8XIeqSyp0eS65fRZ7quR2+3R9KSAj+ESTrRVyR4OyQZ9cDrd8P85q+fG6Asai+qqcKvcNaCVoKLBwWeeiwflGv3zOaJgY1Mq1enmcPg0FjUgg5lR160T4fTNtqoqFjSnflaFGlTtLVd92Q3PrgYzf2aoL4euEngyoye1Qbfdi0r0MPgnKCCyop9qpirYZGcaGBuri5Q49uaZGl1NNg+G6iAVwa4NqigWi0c9LDEUdKq/7UfcDqdcI/2y4qy+Hl8EHZtRZ4cwcOG4Mqdnt1OnaNg1nmCU92+aRu6Jds5HrdHgT/tCQGIou9uhsrL4Dun+5Wu7IzO7lniq5vG2xa3RWROsh83cj80zRNQ3Wu1TROq3QfIeqnBXqng/3AxPN7lgZQ0+GdcETDSnn1V1REm/npWtqcrt0YSS4TyiaUJaEmaLxoHpZfVUOnb8amSm83KOzzjoNbBgKjTWr3Fmhzpnwd3e0yXOwGbeIiIgWmOsYrWzwseWBaNT/d2Ux7/WDaAcJRRHRFAlFreukD/761D1FHXK5a3T5ZjycDM8MbdaEYcgIDqopZeZo3DUN+dwq9w1mmP03ow5PJBiJPHa3wyuXs0KXJiIB2oBP5ZGgI991WOgeKhQtq1BNba3qSlND0QV1VyQEToYhIziiC64yXZo2IjNF2zUffW6hS9VJs/YSwqugX6uPE0K+4IAao4HiewKxVNdnftTF6vCszuQ9RRNDyrD+q2flqurRcqZ7iYWIQW2uPNZ6bN/OoAbr42HjkM+hqvYBXa4oUXXHXELonz5TNPGz48HdkJqdLrWOpdR7tsBxbUZXW6rDM1pT9hQNrD/Wqj/eRvPtp+NhYUIoer+rQq6zVxMCwHj5/P11crvr1Df1UJtBQyH/ipbTAuYse4omlnntqs47Pao8XaLqrugM8CE1OyPfj8Tr+AYj3496DSbMSl26eU2jdzaOEIpG2jhyr8s9VbHgc6TRmTyrOO0zEBERP5y5jtE+d0++P9A8OaW/vuLXwLNt+bd3FIjofxHS6MKa/r7mYEvvf/bHsbzXD6IdJBRFRFMkFLWukz7465NniobGmlXu8mkoKZic1qWycKDp76+LzURLvs6axppPq+xMV8Yluv5Bnzwp70vfP3BOnaedah7Kfx0WuocKRV31GlyLLp+PLok2lDmcTHgsdQ/LLAdouRuHFF3KXHOqJOG5w4WiMYN+3b3Rpjq3U2d7FpUpmIyXMXUZdkRno0aMyKFg0WXdERNDUY+7RvU1pYcMRdOfO9h+nUFtzt9QR41b7qqe8EzqtZu6fK48svQ9YoZQNPMhSdGfoYDuX2vRudOnVOookfdcR8ZDtQ5Sxtm2crm+a9RoMLFOMtRzRZfujzSqNFsoeYRQNLzdRp0GNjbUfzZ5hm96HVSoeyH/P6eIiFh85jJGm1jy7x9kfntHJx+91ta7hF9SdncV2N7V26TfXPa0FdiS99zoe4PRgQebea8jxI9dQlFENEVCUes66YO/PnX5fHhpdOqeoLNtHnmaBtRf54wtU44b0Gx7hUorOjIGosn7/8Uf9189GzvBPvwYoag1bZx+0NJEc+KM3mwzRSOzHlND0QwzAWPOtKnCWa2eeX/60vMDh6Jjaisv08WR5MfjsyXfP1O0cSB9+4bwbGWnzl2e12ak7Imh25DPocr2ucjS9oS9bw8cio6p1ZVh9mSGwHG8tTyyP2rC43PtqnT4NBRZ5l/RdEOPAwnXyTZTtH4g41YWSbNNA0u6Vu+KBNf7fTcyuNijsyUVqqlwqqo9GhYPqdl5+v+3d29PbSWIncf/ET/2y3T1GzWV6Up1daU2l0ltbS6zyc5WNrWb2n3YSVKZziaz2YyT7ume9CRdGbU8sgy0AQM2xsgYGjBGYPAVsMxFxthgbOM2GAOGNox9sABzjPFvHyShOyA44sg630/Vtyrjxuigg4n885GkttE0H5/m+2PzWPYyippPdfXkIdWd79Cp6Gsam+ErRStaR23/M0lERGSa2T1G+7zjfsbx8r3mBX3z8o208VrL65L0RnOTk/r+FwP6oPKx+l/G/81lQ8vmG2ljXd/ceaD3thhF/9n/wPb7iOhtj1GUiCyJUTR3P6R3/vGpb7QUfo2+pKexT3TouMejkqSnTW++g3zGQTTy9HtvgwaT//vTHtV7vKq/MimDp8/n8BynGb5Co2orc29eEZn4mqILutVaHrsiOOXdzsOvGVnREBntjEldazwl/+1nMvsbVOKp1ZXI57l74aRKsx5Fo69X2RR79/nJfp3dfE3MHtXHvTZp+DVFo1eRmrrrL9eRrxp0bdKQaRp61Nuo0+du65nZryaPR6cvhb/fFscuqM6b9PT56FO1r51WqbdO155E/4zsZBSNHPcOXlM0+jqYZzfffX5SA03R+zz8+pmVLcNaDMW+9nSjqDnmV9Whr9TUG/48xmSvmk8KaEd3AAAgAElEQVSd08izyOuSRo8l9FjduxpFI/9I0jqq5cg4Gn7phae6ftqr0uoO3VoIhb9nOk7p66tTm98fVa3h4w+fH68arj2NvPyGR6evPgmfm/6vVelKGkWPX0j75lemaWq5p05H3O6E1zQOn6tqdQ4vaNkMaXG4Q6cbrupxHvw5JSIi55XNY7Q/P3kr7XD54eUXWtyQ1ldeyO2b1/iGtL44rw9LpzSw8ibN31zeaPzGXbmnX2ldb7Q4PaUPM4yiP6hOfX1xIsouRlEisiRG0dz9kN75x6d79/nwEFLedDPuCrTwUJP6BiYZnka7OX6FP1fq1aXhjNsdCe+cHf9apmTVOU4/fC2PnlOV26v6nifa9t3nk0ez5HdxP3018u7vT9TfGHtH8hMtTToVfe3JbJ4+H3qs4Lkalf/KHXkX+1LVNEZvI/Xd549t3r6Z9LW4VVx2Wj3fhL+WueuNsXcpr2zR2ROx16NMvirx+mmvSmqvam7Ho6gp07itzsj94v1VmWorizMMjiFND55TXWn4TcY87l+pvKpx8ziXR8/H/bmo07n6sthrh27x7vPeX5Wp8eo34T+3oVFdPhX37vNVLWnflT39U/DDX9PcpRPyxv2Dxt1zZfJG/wEk5d3t456eH/fu895flarufOzlCCYv122et7KaBp3+Ku57YKxDJ37l3ny5g+RRNOEK5rj7Mvbu8/wcISIie9vpY7S1tTX99ldDKaPlO43PNLchLT97qh99EdCBnpDWJY319ekfJtcz/t1l/cm0Dnzepx+NvNSy3mju/n29k+F1RdfW1my/n4je5hhFiciSGEVz90Pa7mMgznHuSvOaovlSKJTwVPa758oyPr2diIiICq9sRtGUN1n64pEGTGn9xbPwIPp5QAeuhceXb2cWFNzqr05zM5HP06cf3Te1rtcauJD6GqPvugYYRYn2GKMoEVkSo2jufkjbfQzEOc5d+TuK3mwqyfi0fiIiIir8shlFv/PL/sTR8tqypNe63hH3a6d+rbkd/N1l7u5Y3Oea0PU1xQ2liTGKEu0tRlEisqT9HkWzze4ftnv5IW33MRDnOHfl7yia8LIChw6ruvH65utjEhERUeGXzSj6O0dvJg6Wh2c0si6tP3+qH2z++qgan6d7HdE4Gy/VeDzudUNHXmpdGxq5diNlEP2Nw4OMokR7jFGUiCxpP0dRJ8X9UvhxjomIiIjyr2xG0T88djNltPzw2rKWJS3PzcTeLKl0RiNmpr8RvdbItZtb//64/qhymFGUaI8xihKRJTGK5u6HtN3HQJxjIiIiIqeVzSj6t/Wpo2jszZKk5WcL+vGX0WF0Qp0L63q5Ef2b0Bu9fLGslo7o5xjQj+9Ef9/T2GuSJvX3jbcZRYn2GKMoEVkSo2jufkjbfQzEOSYiIiJyWtk8RmvuHU47XB74vE/f736hxQ1Jr19paOCevrs5cg7og8rb+uDL2Md+t+GJhpbfSHqjxelpfT/DIHrg84COXx2z/T4iettjFCUiS2IUzd0PabuPgTjHRERERE4rm8doDx8+1G8cHsw4YL5TManOhXW9kqTXrzW7ENLVO09U3v9E5f0Lujq7qlkz/Hqjr16uqrPrlt7J8LkOfB7Qd37Zr8nZb22/j4je9hhFiciSGEVz90Pa7mMgzjERERGR08rmMdqzZ8/08+bUN0NK7r3qh6q4H9LU8uvEp8+vvdLU7DNV+Ef03jaf48DnAf20cYinzhNZEKMoEVkSo2jufkjbfQzEOSYiIiJyWtk+RhscHNzyalGr+s4v+3Xzzn3b7x+iQohRlIgsiVE0dz+k7T4G4hwTEREROa1sH6M9ffpUnpbcDqIHPg/oX1qGePxIZFGMokRkSYyiufshbfcxEOeYiIiIyGnt5jHazZs39dHpoZwNoj/23dDExITt9w1RocQoSkSWxCiaux/Sdh8DcY6JiIiInNZuHqOtrq7q+vXr+t++W5YPov+1+oYGb93htUSJLIxRlIgsiVE0dz+k7T4G4hwTEREROa3dPkZ78eKFOjs79Td1QcsG0b+pC+pSbx+DKJHFMYoSkSUxiubuh7Tdx0CcYyIiIiKntZfHaC9evND169d1+Oz1Pb350nd+2a9PGvp1+/ZtBlGiHMQoSkSWxCiaux/Sdh8DcY6JiIiInNZeH6Otrq5qdHRULS0t+vhMX9Zj6KdfD6qlvUsTExMMokQ5ilGUiCyJUTR3P6TtPgbiHBMRERE5Laseoz19+lTXr19XS0uLvmzs1v87E9QfVAzpe97w0+vfdQ3oNw4P6j+U3tDf1AV1sqNXja3tGhkZ0YsXL2y/H4gKOUZRIrIkRtHc/ZC2+xiIc0xERETktKx+jPbs2TM9ePBAgUBA586dU0tLi+rr61VfX6+Wlhb5/X719/drYmJCq6urtn/9RE6IUZSILIlRNHc/pO0+BuIcExERETmtXD5GW1tbS5vdXzOR02IUJSJLYhTN3Q9pu4+BOMdERERETovHaESFH6MoEVkSo2jufkjbfQzEOSYiIiJyWjxGIyr8GEWJyJIYRXP3Q9ruYyDOMREREZHT4jEaUeHHKEpElsQomrsf0nYfA3GOiYiIiJwWj9GICj9GUSKyJEbR3P2QtvsYiHNMRERE5LR4jEZU+DGKEpElMYrm7oe03cdAnGMiIiIip8VjNKLCj1GUiCyJUTR3P6TtPgbiHBMRERE5LR6jERV+jKJEZEmMorn7IW33MRDnmIiIiMhp8RiNqPBjFCUiS7JiFCUiIiIiIiIi2q8YRYloz1kxiiIV90vh4xwDAADkHx6jAYWPUZSILIlRNDe4Xwof5xgAACD/8BgNKHyMokRkSYyiucH9Uvg4xwAAAPmHx2hA4WMUJSJLYhTNDe6Xwsc5BgAAyD88RgMKH6MoEVkSo2hucL8UPs4xAABA/uExGlD4GEWJyJIYRXOD+6XwcY4BAADyD4/RgMLHKEpElsQomhvcL4WPcwwAAJB/eIwGFD5GUSKyJEbR3OB+KXycYwAAgPzDYzSg8DGKEpElMYrmBvdL4eMcAwAA5B8eowGFj1GUiCyJUTQ3uF8KH+cYAAAg//AYDSh8jKJEZEmMornB/VL4OMcAAAD5JxeP0QKPlvTl1cf605o7+r3yW3rXNaB3XQP6vfJb+l9n7unTzkkFHi1ZfrsA0mMUJSJLYhTNDe6Xwsc5BgAAyD9WPUZbermu8v4n+r3yWzrweWBHvesaUHn/E0tuH0BmjKJEZEmMornB/VL4OMcAAAD5x4rHaIFHS1mNocm9f+SGOu792oKvBkA6jKJEZEmMornB/VL4OMcAAAD5Z6+P0cr7n+hd18CuB9H4vrz62KKvCkA8RlEisqT9HEWLioqy7m3FYFb4OMfbWHmokdE5mXYfx6aAGlxlOj9u93EgXywONulk6027D0OS9MBfJo8vsPUHjXfoVH2v5vPnDxUA5KW9PEb7u9ZvLBlD4/vTmjsWfnUAJEZRIrKo/R5Fs+GcUTSgBpdLns3cKj5yTF/3PpKpx7pY6VKlP3XJGW0plqeyU9OSzEe9+rrcI6/LJc+hwzreNKhFSRr3qzLhc0fzqS/yeQbq3Un/jeFoJ7L9f8QP/GXylPn1IN2vp4whpoINns3zm9bjTp1wedQ0mLSQJJ1zr6dUJ5t6NZVhSHngL0s8/4cO69hJv24tZPXlpXh6uUbe4haNbPeB435Vxn0/5k7mUbTP55LHW6+B56m/nu7P3r4ba1V55Huhz+dKO56lP9Y9fB8FfAnfF0cOH9OZzuHwz5U0Ur6PXIdUesynK2Mr2X2t+2W8Q9XFPvUtSKk/gyOl+fOaKzsaRWXqvr9CRxuDefSPDQCQf3Y7lpT1zVo+iEb7tHPS2i8ScDhGUSKyJEbR3NjNKNqw+ffhFc0Em1XpKpV/THrSVSVPaavGEn5PUM0et3zdzyUzqGavR3UXHmpV0up0jxq8btVemk17a9NdVTpS2y1DkmQqUOdS3ZXnaT8WmeV0FH3eLZ+7WGXF4e+BdMZaS1VWXCzv5rmMGPerMm78W128q6u1XnmrutIOY8nHZS6N63KNJ/Xz5kq+jKIul0rr+xK+5vwYRcPDZvTPaFaj6F6+jwK+uH88MbX0KKhzFW6VZhjkUr6/zSWNnq9Sicenvrz78fJYl6q8aghEDyz5Z/D+29koKsm8rXOlmc8nAGB3Y0n73UXLnjKfqfa7mf5pEUC2GEWJyJIYRXNjb6OoJI3rfFnk1553y+dO/EuwOdigEk+DgqakiS6dKm7SYNzvzjjmRP5Cfe52dNYY1/kytxpzv0gVnFyOotOdlfLUXNGNlmKVNAymjlDmoJo8xToXvKI6V6Uuxr9cVdIoGvv4NFcDZjqugC/u1xZ0y39SZYfCV/+VnezS/einWRjW+ZpieV0ueT3lOttwIvb7Mn4Ot4rLmxRcSL26MPpnYHHYL1/JofAViiUndemeGTvWEw06W3Zo83PHXyXt9ZTr7GD0EldTU1d84dt0e1R1xqcTW42ilVWqcXvVGLfgxf85SjlP8WNuwCfP0To11xTLG/m1+K8h8bi2OuY0zIAaDtWq53ncse5wFN3T91HCKBrxuFMnkj8uIv33d/wQnf57IHKHKHCmXMXu1O+xxKvgS+Trurf5dWS8H8f9qnSdUFNTmY6kO+fjflV6GjWUcJyZR9Htbuds9Otye1TV1Kc7vWdU5XGn//NyskRHXNGPHdy88jbx+2uLP3MKD9kljcH0BwsAyPox2tLLdf1u2XBOB9HoO9MDsAajKBFZEqNobuz5StEen0rdVbr0WJJM9fncKmu5Hfnv4SvH0o4cUmT49Ko5mPpfje5aeROeShtUs8ejoyWxv/CHn7aP7eRuFH2si5WRq4DHWlXu9qkv6YSYgw0qKW3VmJ6rp9adOIalG0WVeShPvVJ0RO1xVwROd1XJ6/UpMGdKKw91odqt8tYxRb8PvdWdmliRtDKm9gp3+lE02KgST51650zJnFPA541dmZh8pejjLtW4vWronZOpFU10VssbuVL6gb9MHneFzgUfanZ+SaYZVLPXreq2Ma3K1Hx/g8rdkQExcj+cHQp/npken0q3GkV9gcjXGnsafVajqMsr3+W7mp1Z1Grkz1V9z5xMmZrv9ak0elxbHXMaRnetSuP+rO98FN3j91G6UTT+H2uSpLtS9MGFGpVEvjajuzb2fWTOqbfOI68vIFORq+HLWjUW930U/h6b1aUqlypbx8JXwY+1qTr6D0Tbnnu3qluCmpiZ11LS1/2kq0qeut64n3NbjKLb3k7cVfpjrap0uVRSd1UzK5K5NKSzpdEr8cP3cakv/Jqg5lyP6j1uNQTiBv/Iec38Zy4i2KiS4haNpjlcAED2j9GOXp/J+SAazXVlKkdfNeAsjKJEZEmMormxt9cUdcnjPa7zw3FXlg02qCR6ZZMZUIM709MnF9Tn86rUF0jz2n9j8pcmXy04rb7WJl0ZWYobjtJfCYZEuxpF076+a9LINdYaN5KNyV8aGbY2hceV6EhidNdujoaSthxFj5xJvUIh9bjcqqiPvgbphDorkl5eYXPs7FOj26PmYNLnSjeKjrWq3F2h5ut3tbgiaWUxPGpuHm9sfJvsqJCn5krcU7ljVxs+8Jcljll99fImjEOx0W6rz5MsNjQuqLvGvfk0+uyuFG3T/c3/GD5v1V9f173wF6zF6Di3xTGneqyLlcU6dzv2K9Gn+qcrYdTc6/fRFqPo8c7Uv9Cl+z4qLj25+XPMXJrX7GLs9UXN3rrN74/wYFqri7ceacmM/9jIkFjbpZFHSzJlaml+Jvw9tNX9OO5XpatOgQz/ujNQ79axtntxv5LuNUUj3yvb3k78fXRP7UcTz2Xseyju2MP3gAJ16b6/tvozFz2E/XrJCQB4O2X7GO173uD2g+aXQ/rriwu6Ov9SCy/XZURaeL6svvtP9I/VO3vqPVeLAtZgFCUiS2IUzY29XClqBhtVmvI6fLd1rjg8aKaMF5sWFGz8SsWVHQlPtYwyAr7IVWFbCV+ZVdOV/vVIEZObK0UjV1/Gvb7jA39Z4hvlPO7UCVfcKG4G1OCOG7v3dKXoY12qir9iMDwApQxw7noNpBkZM46iMjU/1Kkzx46o2O1WcfkZBR7FH29s4Ek/Hodf4iFlmEx6M6Bo1R0Taa7A3ckoKmnhiuoiT6PPahRNOrfm3JAu+o7pqMedeAX2Fsec4nGnTiT9md3ZlaIWfB/t9UrRZOYjBc4cU+mhdG9ktKKJniadPHpYR1yHVBb/Rl8rD9XbVK1jhw+Fnz7vj7zZ01b34zajYeqfhS2uFM3qdlLvn/jbMh/16utjh8NPn08asmPfX1v9mYvel72q5w3xACCjbB6jDc8YWw+ZX9zRlw9XtbQR95tev5bx8rVeJXymN1oyllRW07ftMHptcl9etR0oaIyiRGRJjKK5sbenzycPU2FjraUqaehVd61bJzqTL+Vc0VhbhY5U+NMOoglPpY03elFfn+vTk81fYBTdqZyMomZADe50VwHGxqtMV5wmPh19968pmjjKh69aq+9N900VVLMn8SrGTKNowlWC5pJGW8vkqejQ5ObxJl0pmvDU5gz3lRS+ii/hCs2Y3V0pGrZ4pUZeb70aa3Y5ippL+nZmUavh/6GlkVZVuirUObH1MScbay1N+bO+o1HUiu8jS15TNPFr8VZ36sFS3Oga+fjVxRl9G/31lWn11Hnkre9TwhW2klanr6reE3kN5K3ux21G0UxXiqYdRbO6na1G0fDVuic7xze/nvSj+1Z/5nb29QGA02XzGO3fur7JOF6+17ygb16+kTZea3ldkt5obnJS3/9iQB9UPlb/y/jPtKFl8420sa5v7jzQe1uMop90PLT4Kwach1GUiCyJUTQ39vpGS2awMfYahFGPO3XC41GJq0aJ26ap+/6tBtHI0++9jRpK/u+zl1Trjr7uoqn5oWZV8vT5HcnFKGp018obfQOtTeGRPPw05zH5S10pQ1nC90vyu89PB3X++M7ffT7x9qQHHRU68lWj+qbDTwOfud6kM/4xLcvUUKN3R68pGr66uUGDc6akFY2ljKIndDV6ZeB4h6oPfaXm69Ph12mcvq6zPr/GQmmGyed9avR6Vds5Enna9Ygu+hp17UnsfsjmNUVjwk+jj7+Szwz45PXUKbAgaWVaN5rLYqNh8igaeXO0pv45mYq+1mRkFN3qmBME1eyp0qWkf5/YyShqyfdR8rvPj/eo8ass3n0+yVCjJ+61Nsd1tda7+fHRwXRiRbHXG63vU2xIDL9mZ/R1OBv7trkftxkNs3pN0axuZ6tRNPI6s1entSpTS+OX5fOmH90z/5mL4DVFAWBL2TxG+++nRtIOlx9efqHFDWl95YXcvnmNb0jri/P6sHRKAytv0nymNxq/cVfu6Vda1xstTk/pwwyj6H8+PmLdFws4FKMoEVkSo2hu7P3d5yMDRsvtuL+4h6/ijH9KbPzvT73qK/qX9fDnSr26NCz5XbJ5o6WdsX4UfayLlemf4h5+TdkG9V9vUEnKSyto8/ee6HwcGWrirvzzlOpkU/Q1Qnd2XOFxrEbdC1Lqu4bHPfV9ZUwXI++m7fWU61RVccZ3nw+2Vsd9Dp+u3ose0LguVnnkjTxFXsr8PZn6lPg0704efXq1TE31nlFl9B28fS36+uhOR1FFnkYffz6m1eOLvHP4oRL5Gut0bIunzy8Otupk3Ndw5nL6d01PPOa4r2uwQaUpf9Z3Mopa9H2U9LTxI4eP6Uxn6nFGbfv0+YVBnd18B/cq+VtqYq/Vad7TVV/cu89Xt26+M71577LOxN1XJ1tj79ie8X7c7krKPbz7/Na3s/XT5xcHmyLvSu9WcVWrztXE3kAv87vPJ/2Zi3ws7z4PAJnt9DHamzdv9DtHb6aMlu80PtPchrT87Kl+9EVAB3pCWpc01tenf5hcz/j51p9M68DnffrRyEst643m7t/XOxleV/TNm3TDKoCdYhQlIktiFM2Nvf6QRv7jHEsyzYQBPeWNkLBLz9VT6037cgewwoK6a7xqCKSswm+BMflLM73RHgBAym4UTXmTpS8eacCU1l88Cw+inwd04Fr48307s6DgVn91mou+i32ffnTf1Lpea+BC6muMMooCe8coSkSWxCiaGwxmhY9zLI20lKi6ZUjzpmTO9arB61ZNF6+9gLfAeIeqixsUXNn+Q/NH+KVSjiU8gwAAkCybUfRdV9K7xl9blvRa1zvifu3UrzW3g883d3cs7nNN6Pqa4obSxBhFgb1hFCUiS9rvUTTb3lYMZoWPcyxpYVjnT0afUn5Yx5sGMz69Gsg3i4NNOtl60+7D2LnxDtXW92qeRRQAtpTNKPq7ZcOJg+XhGY2sS+vPn+oHm78+qsbn24yYGy/VeDz2eX4w8lLr2tDItRspg+j3vEFGUWCPGEWJyJL2cxR1Eu6Xwsc5BgAAyD/ZjKJ/VDmcMlp+eG1Zy5KW52Zib5ZUOqORjP8o9Voj125u/fvj+kH1bUZRYI8YRYnIkhhFc4P7pfBxjgEAAPJPNqPo3zXcSvP09uibJUnLzxb04y+jw+iEOhfW9XJj8zPo5YtltXREB9EB/fhO9Pc9jb0maVL/t2mUURTYI0ZRIrIkRtHc4H4pfJxjAACA/JPNY7S2/jtph8sDn/fp+90vtLgh6fUrDQ3c03c3R84BfVB5Wx98GfvY7zY80dDyG0lvtDg9re9nGEQPfB5Q7bXxnH3tgFMwihKRJTGK5gb3S+HjHAMAAOSfbB6jTU9Pp74DfVzvVEyqc2FdryTp9WvNLoR09c4Tlfc/UXn/gq7OrmrWDF/1+erlqjq7bumdDJ8r+s7zswvPc/OFAw7CKEpElsQomhvcL4WPcwwAAJB/snmMtry8rF+0pr6uaHLvVT9Uxf2QppZfJz59fu2VpmafqcI/ove2+RwHPg/on5tv8dR5wAKMokRkSYyiucH9Uvg4xwAAAPkn28doN2/e3PJqUat61zWg0fGJHH3VgLMwihKRJTGK5gb3S+HjHAMAAOSfbB+jGYahI+f6cz6K/qJ1WK9evcrRVw04C6MoEVkSo2hucL8UPs4xAABA/tnNY7TR0dEM70RvTX9bf1MzMzM5+GoBZ2IUJSJLYhTNDe6Xwsc5BgAAyD+7eYz2+vVrBYNB/WX9iOWD6J+duKmh0Xu8lihgIUZRIrIkRtHc4H4pfJxjAACA/LPbx2hra2u6fPmyPjo9ZNkg+tHpIXX3BRlEAYsxihKRJTGK5gb3S+HjHAMAAOSfvTxGW1tbUzAYVHHbwJ7efOld14A+awrq7t27DKJADjCKEpElMYrmBvdL4eMcAwAA5J+9PkZ7/fq17t+/r7a2Nn369WDWY+i/tAypreuyZmZmGESBHGEUJSJLYhTNDe6Xwsc5BgAAyD9WPUYzDEPBYFBtbW061NSrnzYO6Q+P3dT7R25sDqDf8wb1218N6ce+G/Jd6FNLe5fu3r2rtbU1S44BQHqMokRkSYyiucH9Uvg4xwAAAPnH6sdoy8vLmpqa0sDAgDo6OtTW1qampiY1NTWpra1NnZ2dGhoa0szMjF6/fm3pbQNIj1GUiCyJUTQ3uF8KH+cYAAAg/+TyMdqbN2/SBmB/MYoSkSUxiuYG90vh4xwDAADkHx6jAYWPUZSILIlRNDe4Xwof5xgAACD/8BgNKHyMokRkSYyiucH9Uvg4xwAAAPmHx2hA4WMUJSJLYhTNDe6Xwsc5BgAAyD88RgMKH6MoEVkSo2hucL8UPs4xAABA/uExGlD4GEWJyJIYRXOD+6XwcY4BAADyD4/RgMLHKEpElsQomhvcL4WPcwwAAJB/eIwGFD5GUSKyJEbR3OB+KXycYwAAgPzDYzSg8DGKEpElWTGKEhERERERERHtV4yiRLTn9jqKAgAAAAAAvC0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DyR9HBdtt7+PAhEeWgqakpPX36VOvr67b+nGEUJSIZIUZRAAAAAPnD7kG06GC73XeBHj586Ojbz4djcPrt58r6+roMw9Dk5KStwyijKBHJCDGKAgAAAMgfdg+ijKL2334+HIPTbz/XDMPQ06dPbbt9RlEikhFiFAUAAACQP+weRBlF7b/9fDgGp99+rm1sbGhyctK222cUJSIZofwdRR/4y+TxBXJ4CyuauDWqeTOHN5EPzHu6dLJER1wuVfrHbbj9OdeCTBIAABDGSURBVN259VCr+3/LAAAAeAvZPYgyitp/+/lwDE6//f1g59fIKEpEMkIOHkW/vaxT7mKdu2XlJzW1NH9XN7paVXfssI7vdIRc6FW9J3G0NO91yVdySB6XS15PqXxd97Sb/fZJV5U8Za0aW0l7w7rlP6myQy55XG4Vl59R4FHsVjIew7hflS6XPCn51Jd8E7dadNRdo6vfhv9nn8+mcRYAAABvBbsHUUZR+28/H47B6be/HxhFicj2HDuK5sK4X8cPH1Nda5daK3c6/i0oUOeV1x3/8WPyl7pV3TamVUmrY22qdpfKP5b9IW11Pz65dFzesmYNz5mSuaTR1jJ5Kjs1vYtjmO6q0pHabhnbHA+jKAAAALZi9yDKKGr/7efDMTj99vcDoygR2Z69o6ipqd4zqvK45XG5dKTkpC7dC1+p+MBfJk9d2+ZTv72ecp0dXNj8nYvD/s2rGI8cPqazfXMyJZmDDSopbtFo5OPCV0r69SDyvx/4y+T1BWQqoAZXmc6PS4r832c7myLHckhlJ7t0P3rR5MKwztcUyxs9joYTCZ8znZ2Of4sBn45WdOh8/MeP+1XpqlNg86JNU4E6l6o7Jra5D90qLj2pi5HLQvt88VdxRr/WmDsXz8jfNxv7hXG/KqNXe2ZzDOZtnSst1bnbaa5l3fycATXEX1Uavf/MRwqcKVex2yWP26OqpkEtSgqfk6P6uu1MwjkZHoqed7eKy5sUjH5LLAzrfOR7JfHzAAAA4G1i9yDKKGr/7efDMTj99vcDoygR2Z6to+hsl2pcZfKPrUha0VhbhbylrRpTZBR1V+jc0JxMrWistSw2pD3uUo3bq4aeaa3K1PxQi6rdkdHPDKjBXaHOCUl6ru4alzyuKl2alaRZXapyqyFgSimjqEultZc1sSKZcz2q90Q/zlSwwSNvdacmViStjKm9wm3NKLoQUENxhTrHkz6+r17eo226v4PPZwYbVequUPvIkkytaOJyrUo9PvU9D//3HV9xuzKtG81lKq3vC1/tmcUxGN218m5eYZokfmhN+Rymhhq98la0aWxFMuf61VTqlq/7uaLnpLJ5SPNm9Jy45Clr1eiSKa1M63KNW2UttyVJQ40eldT1RD62Vw3e6OcBAADA28TuQZRR1P7bz4djcPrt7wdGUSKyPVtH0efd8rm98nXd0tRS+Cnc384salVpxry4cW2yo0KemitxT9UOD5fhgSw8hNZdeS49v6K64hZdbClWTddsZDCtUXgrS71SNP5Kyth416dGt0fNwdh/e+Avs2AUfa6B+mJVd4ynfnzAl/L5M32+gfrYMBj2WBcrI1+/djKKjut8WeTqzdIzGpxTlscwJn+pR02DGV7xdMtRtE+N7mKdizv82PEmn5Pwlarxtx//tY21lspb8bX674a/f1YXZ/TtUqG/ixYAAEDhsXsQZRS1//bz4Ricfvv7gVGUiGzP7tcUXX3Yo7PVR1V6KPz0+fPD4edDbzWKphv64n/tSVeVvL6AFrtrVdoYlIKNKqm5IiPYqJKqLj2RtPNRNPW/7WYUjX8qe6V/XEZfvY5W+Defor/bK0XT/Xr8r+34SlFzSaNxV+ru9BiMgE8l0d+TzpajaNJT6qNVdGhyy3Oi1K/NnNNwp0/Hj3jkdXtUdaZXU2yiAAAAbx27B1FGUftvPx+Owem3vx8YRYnI9mwdRVcWNTu/FHlX9RXNXK1TibteA9rdlaIljZHLOWe7VONpULPPG7mCMahmb638LWVJg9xORtGgmj1prmbc05WiE+qsSPfu7ZHX2pzoUHXC63mGr35N93qema4UremajR1rhlE05TVFV3p0Ono/7OgYHuti5TZPU9/2StGjar+X7jdmM4qaWpqf0WL4pVRlLo3IX5bpNVgBAACQz+weRBlF7b/9fDgGp9/+fmAUJSLbs3UUHWtVubtaFx6uSDI137OzUTT5NUWXRpLfGX1c58vc8h7yqc+UwqOpV96Ep2rvdBSNvO5lLl5TNOPHp3vn99Q3SpJSX1N0psenUnetenbwmqLhp5y3hN99XiuauFCjEm+Thnd4DOZgg0q8jRra6orMNKNoWfNwZAh/roF6r0qPd4ZfJ9Rc0minT809T5TdKPpcPbVulTf0a96UtDLGKAoAAPCW2t2Q2anfLx9V+a0FTRjrWpt5uO+j6Nr4qP7JdV7vH2xX0cfn9Z9KhtS/vLv7YFdj0doTNVZd1m990q6igx364N+u6Jc9u3uN/T2PVWv39bPP2lV08KK8d3b3KXZ3DHf0kzTn8ycX9+v2rbOr27/Yq6KD7fqThrTv9rArtxou7vo+3A6jKBHZnt3vPn//si/u3eer1Ta4/dPnpczvPh812lIsb2335tWkZsAnr6dRQ5sfsdNRVNLKmC5G3tnc6ynXqariHI+iknmvS75ST+Qd70t15sojpd8eM7/7vLTN0+fNOQ00HVPpIVfk3dzPKPAoditbH8NjXapy60Tn462/sKTzZvQ1quxQ9CnySnz3edchlZ3069aClN0oKmlhUG3Vce8+77u8+dIEAAAAeHvsasi8spT4SWb3eRT99R395NN2FX18QR81BPXzLztVdLBdH1bd09ou7oPsx6JX6jreqaKDHfqDIwPyNvTqB5+0q+jjK6rcxe60t7HqlXprL0Tuy30eRadu6i8OtutDV49+euzaZtVD2/9WS27fQoyiucUoSkQyQnaPom8J00wYJB/4y+Sp680wUgIAAADYrV0NmUfv6LCvV79/6lstSPs/ikbGqD+unwr/77VRfXSwXUX/HtStXdwH2Y9FId3oHlVj1zebF27cqN/9mLWnserODf3w4/P68FMbRtGRQf3xwXb98OvZ7T82F7d/Z0h/5enTicFvtde/ZVs+iiZcSdyu3/xFt7z9z+P+2yV98HH0KuNuVY682hxEo1k5tkqMokSUBzGKbm+kpUTVLUOaNyVzrlcNXrdqura5QhIAAABA1vb0eqA1No2iSdYG+/Uf9/VK0ahXWpxe0MStEf3kX9tV9Nk1tf16P29/XpWeDr3vuanychtG0cgo+Fu/uKDfPNiuok8u6K+aJ3c1UO7q9u/d1P+IjI7v/+yS/r75vr7Zz5dQ2GIUjQ6cf1I9rMa26/rhx+0q+vS6uiRNnr2iooMd+uGJuP/2WZ/OjtzV0aNdKjrYrj8/Oar2kaR7cn5UH316Ub8aebV/X6NFGEWJSEaIUXRHFoZ1PvL0ec+hwzreNKhFu48JAAAAKEBv/Sg6f0c/+axdRZ/1qmV+d59i92PRtLz/Hv06OvX3Xd/u6yg7296t9w9e0BeDr9Riwyg63T2ov/zyov6qbliNbUF99EWHig526mfXsh/tdn0O1kK6PzisXxZHrrz8+Lw+6c7+0+T26fMhnSpuV9HBSyq5J935+lJkFB3TwNSipqYXNDFlKKTtnz4/296t9/d9fN87RlEikhFiFAUAAACQP97qUTQ6iH58Sd5dXj0nWXCl6N2HOlp8XkUHO/Xz6/t0+78e0z9+1q7fOn5fa5Ito2iyta6eXT/tey+j6M1rQ/q550J+jaLzD+QtiRzT5vd65PysTamyJHJ17cF2FX1yUf/U9URr2slrit7Txz9r1w/OZP9MSkZRIrI9RlEAAAAA+eKtHUUtGkSl3YxFj1RTfU0/PXVH9yO/st+DYPhqw/T35369rmlf6zX99Fi/WiK/dd9H0XtD+m8f5+fT57uOn1fRwS799OKcFtfiR+vIkD5lKLRsaGRwSH/9WbuKPr6mNnGlaLoYRYkKKEZRAAAAAPnirRxFI1dJFh08r/9Zd1uNXaOR7urGvoxFIZ0u6VDs3ecD+rPP2vf1StG18QdxX/eofuFuV9HBLv2fplF1T+zPMSye79H7B9v1/hc98jb0Re6DC3Ld3J/bz5c3WvrQ1aOfHrsWq3VSbcc6VHTwvP6idliNLdf0Bx/HRtGu450qOtipv24Y07nLwfAoGnm90cX27tjnbJ1MvD1eU5SI3vYYRQEAAADki7dyFL0T1J+k/Vy7e/r4rsai5UmdKIt/B/Er+nnkKdD7cvtJ7Hn6/Ev1n+vVf/lZh4oOtus3P7u8+TTw/bl96+xlFE2p/I40f08/d53X+wfD7zz/kSd85egXg0r77vPlwy/Dn/PX9/Wv/34+fH9W3bX/a7QIoygRyQgxigIAAADIH3saRS3Kbm/lIFdgx+D0298PjKJEZHuMogAAAADyhd2DKKOo/befD8fg9NvfD4yiRGR7jKIAAAAA8oXdgyijqP23nw/H4PTb3w+MokRke4yiAAAAAPKF3YMoo6j9t58Px+D0298PjKJEZHuMogAAAADyhd2DKKOo/befD8fg9NvfD4yiRGR7jKIAAAAA8oXdgyijqP23nw/H4PTb3w+MokRke4yiAAAAAPKF3YMoo6j9t58Px+D0298PjKJEZHuMogAAAADyhd2DKKOo/befD8fg9NvfD4yiRGR7jKIAAAAA8oXdgyijqP23nw/H4PTbz7WNjQ1NTk7advuMokQkI8QoCgAAACB/2D2IMoraf/v5cAxOv/1cMwxD8/Pztt0+oygRyQgxigIAAADIH3YPooyi9t9+PhyD028/VzY2NvTixQtNTU3JNE3bjoNRlIhkhBhFAQAAAOQPuwfRooPtevjwIRHloMnJSc3Ozmp9fd3WnzOMokQkI8QoCgAAAAAAnINRlIhkhBhFAQAAAACAczCKEpGMEKMoAAAAAABwDkZRIpIRYhQFAAAAAADOwShKRDJCjKIAAAAAAMA5GEWJSEaIURQAAAAAADgHoygRyQgxigIAAAAAAOdgFCUiGSFGUQAAAAAA4ByMokQkI8QoCgAAAAAAnINRlIhkhBhFAQAAAACAczCKEpGMEKMoAAAAAABwDkZRIpIRYhQFAAAAAADOwShKRDJCjKIAAAAAAMA5GEWJSEaIURQAAAAAADgHoygRyQgxigIAAAAAAOdgFCUiGSFGUQAAAAAA4ByMokQkI8QoCgAAAAAAnINRlIhkhBhFAQAAAACAczCKEpGMEKMoAAAAAABwDkZRIpIRYhQFAAAAAADOwShKRDJCjKIAAAAAAMA5GEWJSEaIURQAAAAAADgHoygRyQgxigIAAAAAAOdgFCUiGSFGUQAAAAAA4ByMokQkI8QoCgAAAAAAnINRlIhkhBhFAQAAAACAczCKEpGMEKMoAAAAAABwDkZRIpIRYhQFAAAAAADOwShKRDJCjKIAAAAAAMA5GEWJSEaIURQAAAAAADgHoygRyQgxigIAAAAAAOdgFCUiGSFGUQAAAAAA4ByMokQkI8QoCgAAAAAAnINRlIhkhBhFAQAAAACAczCKEpGMEKMoAAAAAABwDkZRIpIRCo+idfVnYp2uJyIiIiIiIiIqvOrPMIoSUaznL0JERERERERERAXfXvYTRlEiIiIiIiIiIiJyVIyiRERERERERERE5KgYRYmIiIiIiIiIiMhRMYoSERERERERERGRo2IUJSIiIiIiIiIiIkfFKEpERERERERERESOilGUiIiIiIiIiIiIHBWjKBERERERERERETkqRlEiIiIiIiIiIiJyVIyiRERERERERERE5KgYRYmIiIiIiIiIiMhRMYoSERERERERERGRo2IUJSIiIiIiIiIiIkfFKEpERERERERERESOilGUiIiIiIiIiIiIHBWjKBERERERERERETkqRlEiIiIiIiIiIiJyVIyiRERERERERERE5Kj+P0MHuxw145c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data:image/png;base64,iVBORw0KGgoAAAANSUhEUgAABUUAAAmhCAYAAAB1l5ssAAAgAElEQVR4nOzd93cU9eLG8fwX97erjFTFRlUQRBAVQUFFLBRF1HvVa73X3g2KUnfa6hcbKopiQTrSS6gbWgjpm953Z7PpdfN8f5jZzezsppItwedzzuvcY7K7mZkg59y3n5IwyF6LALXGorqDXIVBchWulD06yY2g91LAlaJbJ2n6s1KqMEjxBj9P67OOg+smIiIiIiIiIiL6O0gI/ENIEDVFUcUbEkQZRTt3pejqfRiNg+smIiIiIiIiIiL6O+giigbPEu0IopoR/Vwxv/h4daWtIjSM+qNoUBjlbFEiIiIiIiIiIqJo6z6KmmeJSpo+S1R04UpbRcwvPl5daSvHlbbKjjBqnS3aWRiNg2snIiIiIiIiIiK63HUSRU1BVPGGmSVaiSvXlMf84uPVlWvKQ8MooygREREREREREVFc6HkUlTRjOXilvjx8TVnMLz5eXbmmzAijFR1h1B+WQ/YWZRQlIiIiIiIiIiKKJj2K9mGWKKNo565YVaKHUc4WJSIiIiIiIiIiijs9i6JhZolesbok5hcfr65YWYwrVpdaZot2RFHOFiUiIiIiIiIiIoqdLqPolUoVo2gfXLGyyDRb1LSE3nrgEqNoCMFe06VYXx8REREREREREQ18CV2dOh+IomLHifNXrinDlatLGUW7cMWKQlyxqsSYLVqhP7cul9BHLoqag+JV9uoe6S5Mmj+rv4Kl+XMH26sx2O7FELsXgw3mn9efz6S38ZXRloiIiIiIiIho4Evoy9L5K1eX4opVxTG/+Hh1xYoCfbbo6lLLbNHo7StqjYxD7F4MsVdhqL0Kw1SPQTN4MNTuwVB7FYbYqwIx0hpLzbFySJjX9jUMdlyn/xr1axtuGKZ6Aj/rUsKoNeh23Is5wHYehnvzvlj/GSQiIiIiIiIiig91uO2XOoyI+XUE630UNWaJ/nNlUcwvPl5dsaIgMFs0ZAl9FE6h94c5PYbqkXG4quFq1YVr1EqMVCswUi3HtYaRajlGqhW4Rq3E1aoLI1Q3hqsahto9pvhpjZVuQ8frBvdhNqc/Ng6xe43rdAeu0X9t16iVGKG6A3G0u5/RWczsCMT+OGy+l+AAaw69/vfq1xj+fZfyDIiIiIiIiIiILks/NSOlCQCAltpWPLc2Dq7J0GkUDb+faHlHFF1RGPOLj1f/XJ4XHEXXRHdfUXMQ9cfQa9Vy3KCWYJRShDFKIcYqBRir5BsKMEYpxGilCDeqxbheLcW1gRjpwnDVjRGq2xRVzUG1AlerLgxXtUAU7G0UHWwE0RGm6xytFGG06ZquU8twterCMFULzBjt7PPCz+isCgrEI1RXILxep5bhOrUsEGCHq24jcnpNs2P1GGp9X388AyIiIiIiIiKiy9EiZzvMIyU59tfk1/MoaqvoiKKrihlFu/DP5bn6bNFVxaH7ikY4inbMvNSD6Ei1AterpRijFOImJRcTlWxMljNxq5yBKXI6psjpuFXOwGQ5A7coWZig5GC8kosxSkFQIL1WLcf1aqkeVr8oxdMHqvGjw4PHv9KDpR4TtR7N5Ax/rW5cq5ZjlFqMcaebETya8a1SiOvUMoxQXRjayc8wzzodYmwTMNw0q9Mfdv3P5Ea1GKMDgbgAo5VC3KgW41q1PBBgh5pC6jVqJa5XS42wrEflMUoBRilFuF4t7dMzICIiIiIiIiK6XD2dFxxFU8/E/pr8ehhFXWGiaEHMLz5exTqKDrZXY6jdg6tVF65XSzFuewPc6H60tbahtrYJjqwKvPplJm5WnBin5BuzSAsxRinAOKUSB+razW/Clj+KAjM5h9o9PZ4p6Z8lOkz14Bq1EjeqxRiv5GFScpPlyprwveLEaKUII9VyIzx6Q/b+9AdW/4xO86xW/2xQfwwdo5TgV63d8nNacXh7LkYrHffjj6kj1QrcoJZgrFKA13LbLO9rR25KCa5XS3v9DIiIiIiIiIiILgtr6zDjt3rM+L7ja11F0Rt/rMfs3+pxY4yut+soKmmMon0QGkXLoxpFh9i9GK5quFYtxxilELdsr4PWgygaNHxtyL2Qh+lyBiYq2Zig5GCCkoNbtteFBNZKZzluVIsxUq0ImSnZ1an3g409OkeoblynlmGsUoBJShZuT260/IQGrJczMF7Jww1qiSk8ekP2Cg2a0akWh2wVME7Jx3hjxuy8882w5s2SjHzcbARYfUl9RWBm6VglHxOVQuyutj6rJvz6nf6eawPRtmN/UbPuTq+PlnC/D/P3Y/3vEBERERERERENHCM2tyDDP8fN145dO/WvdxZFJyb7UG98rd7bipe/jv41dx9FRXdoFF1ZxCjahX8uz8UVy/NjEkX9syWvVl24QS3BTUoupm6r6X0UBQC0w5WTh6lyKqbIaZgip+O2X7wotbwmL0WfTepf3m4+Lb5jL8+qwFJ0v2Gqx5iFqS+bv1lxYqp8EXcn11uuox4b5BRMUrIwVikw7S/qsewVap7RmY/vK4M/xZ1bgklyJibLGbhNTsP0dW4U+Cw/yuPGPDkdNym5gWXxN6glGKMUYqKSjam/VKHM8pY2zY0H5QyMU/KDltHr99lx7x2HVgWfWO+PuoMDXzertujZ94aEfZ11f9XQazOHZsZRIiIiIiIiIurOiL9akd8S3Eoq8hoxyN55FP3cZWkrddEPo72LomvKoh5FN2e14tX9TZf8Oa/ub8LmrNaoXPM/P3PqUXRlkXHYUnnHCfRRiKJD7VW4Rq3EaKUItyhZuGNbNTyWkFfn9cJZ5oWzvBrO8mrklNeioslaCAH4GrDl2zO4Qz6P6XIKpssXsDSjCbVtehCtcXnwwhdZGKfk4wa1BCPVisDp9frSc1fggCb/qfL+k+79Bxb5l81PljNwp3wOs0OiaB02SsmYKqdigpKD0UphID6OUF2Bn2H+rElKFn6yRFEtN8+4hxTcKZ/DLCkF261L6H312PD5eUyWMzFeyTO2DSjEzYoTt8lpWHTBOou1HTnJZzFVvoibFSdGGTNMr1ErcbXl3q82rnW46jb2K/UExeJhqsd0sr2GYaqGYarH9D2P8bWO74XSTPuoWl+nGYdMuYOuq+Pa3EbMrQrZniCafykRERERERER0QCxthnJliCqx886DLJ3HkX/W2jd0hBodLdgWhSvvXdRdHVpVKPo5qzWwIO5lDD66v6OPSqjEUZ7FUUDYbT/ougw1YORagXGKAWYLGdgxjZvSBQtcOzA47a/sEjcgwXiPiwQ92KReBD/l9sUsqS8POMCZkkO3C2dxgzpTMBd8lncLl/AZDkDNyn6Xpzmg5nMe3h2nCZfGDhV3h8cxyt5uEXJwjQ5FTOlZMx11FmuoBa/S8cxQzqD2+Q0TFByME7JD8zk9M/mHK0UYbySi8lyBqbLKfjVEkU9uVmYJTkwU0rGLMmBOdIJPHOu3nK/PqQfO4OpciomKtkYr+TiZsWJyXIm7pAv4LdKa0Stw692B26XL+AWRY/Do9Ri3KCW4Aa1BDeqxRilFmOUUoQbja9fr5YGTro3h1N/MB6plhsqgsJlx/crguKy9fv+5+//DPPnmn8n/usaZbkufS9VLWjmKMMoEREREREREVktK7PGzXZkpTZghPH9zvcUrcf7Re0hDSontT5q1x63UdQcRP2jL2HUHET9I9JhNB6i6LVqOcYq+Zgip2HWtipUWZ5BgWMnFol7MF/cj0fEA3hUPIAF4l48bruINMsja6soxBzpOO6VTmGW5DAkY4Z0BtPl85hiCpWjlSKMMoLnOCUfNym5+l6kShYmyZkdlCz9a0oWJssZmCqn4i75LOZIJ/CQo9ZytTX4UzyE+4wwOs0IsROUHNyk5GK8kofxSp4RLzMwXT6Pe6RT2GSJolXOVDwgHcUc6TjmSCfwgHQUD31TgmLLBNnm0gLcKZ/DFDktcN1T5VTMtJcg0/LHsq2yEHOlk7hDPo9bjWsar+QGYuoEJQcTleyAmxUnxit5GKMUho2n5njsD6l+1u+PNoJm8PcLQ+Kz/vvQ3zfW2FPVfF0TlJzAdfln4fpn/A419kZlFCUiIiIiIiKiIJtaQ7YlLMtrDATRQfbuTp+vx+cuS1RtbMOba6Nz/X2PossjG0XDxUygd2G0Pz6jL2IfRfVDlsYp+bhNTsM9YaJovuMvLBD34SHxEOaJR/CQeAjzxf14zLYXf1n2dUBlAeaKSbhPOo45Ugmclm9nJ6dispwZiJQ3K05MVHKw5EgNsmt9CKzKb/PBU12LXXszMPds8DJ0LdeJe6VTmCsmYX5IFK3GVnEf3jhcgdzaNvi7ZFtrK0pLqpC4Ph23+vcJlStCri90NOPUtmOYKybhIfEEdluX0DdVQZYcmC6n4DY5DVPli/qy/qRaNAe9sB15jiTMlk7iLllfQn+rnKFvA/BzKXYUNKGyyRe4XrT5UFPbBMe5Ytz/RZYp6ubiJqUEu6qDP/v8UT1W+k34ogqZvo7vZ552BoKmHmDdOB8UbVtxZHtOxyFZSham/1yG7SUt8DT7Ov5rjM+HuvpmpOW68dY6PW7rB2eVY7jqDjo4K+p/wRIRERERERFdxj53AXA1x/w6OjQjFe3Ys7P711qDZ1tV6PL3rqNobdjl92dOROdeexFFy6MaRQfZLy1qxiqIDrLHNooOtkTRqfLFTqLobswX92OeeBhzxSQ8KB7Bo+IBLBJP4Jg3+LVtFXmYJx7GA9JR3C8VI9fyWdnJ54OC4BQ5B1+XtoZMge4Y7aiz7F/qyc3AXPEoHhYPYpGjxvL6OjhLQk+KD4yWBvy8/hxmSGcxSyoLub7Q0YxT247iAeko5omH8cK5OstnN+PktuO4WzqNO+Tzxv6jDnxeaJkm6qvBJvUwZksnMUPy77uaiqUZTagLsz2rebQ1NWLLpjRMkdNwq5yOKXI6PsgL/nxXjv7784fZaUfrYf5T3VRahqlyKqbKF3WbqxHUs5tqsUpOxVQ5FdPki/jfhcZurwu+VqQczw/sEXuNWolhqobBdi+jKBEREREREVE/G7hRtAG7gnY/bMfRg6Gv6zaK2msxLzv4NY1l0XkecR1FB9n7FjdjGUQH2eMnio5X8jBVvoh7O5kpOt+YKfqgeAQPiYf1maK/lqLSEs4q0h2B180Vi0KiY07yadwpnzMOMTqPD3Naugii4UeVMxWPiAexQNyLxY7q7t9gGW1aOZ6UTuJ+qRh53b66Gae2Hccc6TgekI7i4TBL6MvTz2G2dDKwXcB9UgaSLVudtlXmY754BHOkE5glJeNu6SyW5fbi3luasHubvjfrXfJZzEiqC56J6qrAHOk07pZOY6aUDLnQ8smttfhGcmCm8Zr7zjQE32VpEWZKpzFTOo3Fp+phPSKq89EGx/4cjFEKcZ1aFjRbNBr//hARERERERH9XXQZRdc24KvydjT6APgAj8d8Qns93s/zodr4XnlJG/JMMXPE5hacrQPaALS1tiM7uxE3mn6m/3T4QfZaDDrjA+pb8fSZ4DgS9JoQzUg1v7ipDW+GeV1PouigX1tRYH5RfSuejsKzj/soOsjeu8gZ6yA6yD4womiBYwcWibs79hRVj+KTfeUoarIeJNSAI78ewEPiYTwoHsE8sSgkOjqTTwT2GZ31Q2VIYISvFa7yShw8W4ATBXWoDlMNq5znsVDci8dsu7EkXBT1tcBdVo7DZ/I6+YxGHNqQhHnicbzyczI+3HACSe7gV9QUpOHdn5Px+i9nsdiu7486WzqJuaIDf1mX0HvL8bqYhPulY7hfOoYHf61E8Me1I89xCHPFJMyRTuBe6RTu/c2Ncuu9tzUj31mCnWfLkaI1w7pTbpvXhTelk5gtncQceynyzd9s8uJzSZ/ROldMQ8j5U2hFyr4jmCsm4QHpaMhM1uILp3GfdBz3SSk4ZJn9W1dZAOmrvXjMthcv/p6HzAbLlHfNg9lKHq5XS3G16sJQLqEnIiIiIiIi6nddRdFlZe1oq2vFG9/XYtDXDfjF045GVzMm2msx4kQbGn0+bN9Wh0H2Oryc3442fxQ1lqSX5Tfh5rW1uHFbC7JaOk6E7zSK2mvR45miO1tRYQ4JVS2Y2MnryvytpMUH6ftwn9eMZHPS8PkgReHZD4goOsjes9gZD0F0kD0eo6gnJIr2bLTD40zFQmOWqD6jtDAkiuY69Hh4n3Qc72RafwdNSNl1AIvE3XjMthuP2/7CE9/lochSB73OM/r3bLvwZEgUbUTK9h140rYDT9h2YrFtFxZvqUBw52uH8+RBPCwexHxxPx63/YWdloOWvM4zeFg8iDnSCdwtncZd8lnMlE5jjnQCCx21lhmeddjzzQE8JB7Cw+IhvJMePAsTrV5sUA8FHdz0XamliLbUYOv3e7FQ3IsFov6/rzlqLDM2fcg4csQIzmdxOOimGnBkw37MF/djwYYyWG4HAFDlPIcF4j7MFx04EvTeRhzecMT4vVlDdj2OfLcDT9q2Y4ltBxbbdmHJGcs+rr5GfKM4caNajGvUSgy1e3jgEhEREREREVE/6zyKNiPFZ1mSvqkVJfBh/fe1kCoty8x3tqLCHzOTfWizzNycl90eCJcRiaJdbAEw4vtGfJbchAe+7uzzGrGnPriVfB6FZx+3By2F01X0jJcgOsh+mURRXwtKM1PxpKjPhrxfOoa54tGwUTTPcRAPiYfxkHgSezzB32urzMOT4h4sMMLgInEPFtvO4Jxl1qPXeRpP2HZiiW0HngqJol7sMOLdYzY9ri62ncP5+uBX5Tn241HxgHFg1G7sCDl9/hzmikmYKSVjupyCaXIqpsvnMUtKxgP2YuQFNc125Dv0610kHsF+y301lzmxQDyC+6VjmCMdx/2SEymWP4LuzGQsEPfhUbHjuhaKyThu2TK1vjADj4gH8Ih4AFKeeQF9O/JO6qE4Md1ys4FHU4xE2w4stmUiyxyamzxYKx4yfi9OZAZF6HZUFV7EUmUrnrZtwxLbDjxm241HxQN4QDqKmVIypsmpmKDkYJRShJFqBYapjKJERERERERE/a2rKBoaJzu+FhI2zVE0KHIaTF/rlyi6tRVl5tRQ3Yp7+/wcLEvxW9uwLArPvu9RdEX0o+gge+dhNNyIRRAdZI+/KDq7t1G0rRaHftmD+eI+PCgeMU6dP4H7pWOYFyaK5jv2Yb64H/PFVJy1TKgsTTmC+eJ+PCwexMPiIeMwp3M4GxJFk7HEps8GDY2i1dhm223MiNyP+eK+sJ+R59hnio97sT0kiqZgjnQcd8rnMEVOw2TjxPo75XOYLTnwZ2XwEvLmknQsse3AEsWJgqBg6kPWscOYK/pniR7HAz9XBv8XEjTj7I59eFg8iHmBWbaH8Ki4H0pe8Bn28BTjBXEf5ov7sPBIVdC+ol6nA/+y7cFhU5StrqhCxxOqxeGvN+Nff5QF/Y6bS3PwkHgI88QjmCcm4cfSMHsW+NrQUFOL3IJSbN7nwPPqfjwoHsE9kgO3yxcwUcnG6EAU1RhFiYiIiIiIiPpZX2aKbvq1FsvKgOoiU/fqyUxRI1z2SxS1NyPF3Ep8Pny+to/P4WAbgkrQJQXWnhtwUXSQvWdhNFZBdJB9YETReq8H+WW6vMoGBD/RdpSmHAnMHLxXOol7pVO4Tzoedk/RfMceLBT3YqGYF7wnJoB8x148bMw2nSsexTzxCB4VU3AmTBR9stMoWoMt4v7AvqYPiYcwP8xn5Dn2BWZcLhD3YVtIFE3FvdIp3C5fwCQlCxOUHNyiZGGqnIqZUjIedVhOoW9yYb1tM15weBHURFursUHVY/Fs6STmSCcwd6tmeca12K4ewIPGbNL7jEOdHhIP4cUUy4XXVWK1uBcLxH1YqOYh3/zDXDl4Sc5EUeBrzUjfdQrpgTX47Sg6tRkvnQ5+ZgVn9Bir70d6FPPUNJyq6eboeZ8PnrISfLj2JKbL53GLkoUxSiFGquU8gZ6IiIiIiIgoAnqzp+i3rna0efQl8COOtaG+p3uK/tGC1BYg64K+p+jTee1AfSueW6svbf+9CiFR9MTh7q69Dustscn/+b31ZlHwJDVPYVcHPPWf3kXRNWVxEUUH2bsOo7EMooPsvYyi/mce5eXzRac24Rnbn3jGthnP2JLgsCzpRqOGtepB3Ccdxz3GCexzpBNh9qcE8h27jWXmoVE0z7Ef88TDQWHwYTG1yygauqdoDf60fMZDYipOh0TR/XhE7NhXdKslinqcFzFLcmCqsTR8vJKHmxUnJssZuFM+h/vsJZYl9C3I3PM7/iwJnmXZXJaLR6SjuFfSD2u6VzqJB7ZZo2gN/hQP4gHpKGZLJ3GvdNKIykdC9yetq8RqYxbsAvEUjpn3Bm2qxIbDbrQE/rkCP6/5FT8XBr6ClpIUbDD9s74X6UFjv9MTmCOd0J+ZehprU6tR1Wo5VMoy2prq8PP6c5gsZ2CsUoBr1XIMZxQlIiIiIiIi6nefu8L9P3NjT80uT5+vw8vZPnj9p89X+VDdw9PnB33fhAPVHd87WW6eKVoHqawdLQDKnA1dXvvEC77gyWWNbXizt7NFN7VaVue24/C+6Dz73kVR47AlRtGu/XN5rh5FVxXjitWlHVFUdMUoioaePl/o2IqnjP0kn7TtwLNHq9AS9Ip2lKScwv3SMdwjncI9PYqi53HOsvWlPmOx51F0SdgoWotNoh4X75FO6TMzxbSwUdS8TL/zKHoRE5QcjFPyMU7Jx0QlG7fLF3Cv5MBmyxL6amcOgs+O8iHr2JHAYU0zpDOYJSXjvp9dluXzTUjeGj6KStbl894yvC0ewMPiQTwq7ofNaf6BdSiuCA6gz6/5Hc8HhdIqFJlDaoMLa8TDmCOdCATt2dJJzBWT8Ih4AIvEffjvbxexNdOFPK0BTWFW1jeXleBOOR3jlTxcp5ZhuOrGEEZRIiIiIiIiorgxwhwgd7aiAj581dcl7H1hzEg1j3pXM6b1+P2N2GNpO23VrZgXpevvPopKWmgUXVXM5fNd+OfyXFyxoiDmUXScko+p8kXcEyaKFjh2YZG421j2vheP2c6G7NGJRg8+t1ujXlfL55PCHki0yLJ8PtzSd3MUXRImiv4uHccsyYGZ0mncI53CA1I6kkOiqH5a/EPiYTwiHsSWTpbPT5MvYIKSg7FKPsYoBbhJycUUOQ0zpdNY4KgNXirf0hq8tUCrFz+pSZglJeMO+Tymy+cxQzqL2VIuLlj+WJakHA/sydoxw/Vc2IOWOvYdPYwFR7ymfUXb4QtcUBtyj27Bs2v+xLNyGvJaw70GaC7NxlwxCfdIp3C3dBpzvknDy7+k4dVfLuCtn8/iza8P4HHbX/qhVrZteFo5jI2FjcH37avD9/JF3KTk4nq1FCNUN4bYqxhFiYiIiIiIiOLBwTZ469qQuLEWg9bW4ytXe1SDot+0VMtsUQD1XvOM1vBGbGxGsmUhLdCO/X9F79q7jqKyJ+6i6IA4aCkkilZELYpeZYmit8lpmLWtCpZWiXzHPjwsHsKDRox7WDyEF89Z9tREO4rOOYIOWgp3+ny+Qz9hfb64H4mZjcHf9DXh9I6DgRmc88X9WPR9Popag1/mdTqwxLYDT9h24omwUfQEZppnZkoZYaJo8KFG1ihaX5iJOdKJwH6Z45R8jFEKMV7JwyQ5E3fK5/CAvTh4T0/LaC5zYp5xWNNU+SJuk9MwXU7BTOkMfiyzvLGlBn9+H3xN/3XUIvgJ+ZBxpOMwqweko3hYLQh/DT4vdir6DN+nbTuxqzL8MviCM4dwn3Qcd0uncad8Ds9nBM9MbavMx1O23XjCthNP2bbjads2PL2lHN6gV9Vjg3wBNytO3KCWYITqYhQlIiIiIiIiihv1eD/PWD4PoL62DSt+is11fO4K0yd87biY14wXfqnDiMBr63Dbtib84t8SwDLK8hpNr428HkZRd5goWhj1B91ZEH11f1OX34v2dcY+inpwrVqOsUo+psjpuHubNySK5jn0EHevdMpYkn4cD4qZSLE0TTRWQTItfQ93+nye4yAeEg/jIfEwHv6mGMXWP9i+VriKy7HrbAFOFNShOsxyba8zGU/YdmKxbRcWh0TROvwmncIM6Qzuks/ibuk0ZktZcIREUf1EeP1woST8XmH5l9LXgtJiD3Zl1WDnnkyMV/IwWinEGKUAE5QcTJMvYLbkwJZOYiPQhowjhzFLSsY0ORWT5EzcomRhipyOO+TzmL3NA81y722tTch3lmLn2VKcrmxGq/UTvRV4SzqBWVJyYBbsXDEZe62/MADwFOC/tr/wmG03HrPtxv+sBzYBABpweMNh3Cudwp3yOdwuX8D036sQ3IfbUO7Mxmdf7cGTth147qtkJGmWK6urwrtyKqMoEREREREREXVtbSN21XaSUno4qit7sey+n/Q8ioqVHVF0dUnUo2hPome8hNF/Ls/DFSsKjUOWyowoWhnVKDpSrcAYpRCT5UzcFSaKOpNPBGYS3iGfxwzpDO6VTuKFlIbQ2aLnk3GfdBz3S8fC7ima60jC/dIx3C8dw1wxCStymkKmTnc3vM5kLLbtwmO23VgUcupTHTZKybhTPofpcgruks9ilpSNU5YmmJusHyyknwh/HP8+V9/pdWQlZwSi6Ghjtuitcjrulk5jvqM2/Ptaq/CdMUt0spyJm5RcjFdyMUHJwW1yGmZI57Ait7nn997WhCPbTmKGdAbT5fOBe7tXOoXlzuaQl5em6HuCPiQe0mfdflOMUuuL6lxYJh3HDOkMbpcv4DY5DVPlNCzNbenF76QNWadScJuchvHG8nnuKUpEREREREREnVrbgK8q23vdg4B25JsPgYqiTqPoIMUbJopWdETRlUVRu8jexM54CKNXrCgIjqI2UxSVPRGPokPtVbhGrcQopUg/RGhbDTTL88hJPo3b5QuYIqfhVjkdU+WLuFM+h3vsRUi3bJKLRi9E4xTz+6QS5Fq+7Uw+iVnGgT73SifxgHQG3xZ2EUbb6uEJ2VP0NBaJezBf3IdHHLdR+ecAACAASURBVNb/vFCPn+VzmCZfwFT5Im6XL+AuORcnLZ/hTD4VWGI/U0rGbHs2HLXhZ336o+gopQg3qsUYoxRigpKjH7hkL7WcQq+P5tI8zJSScZuchpsVpxFUizDWOKxpmpyKmdJZrMhoQF0XS/ABoK2pHjv/cOAu+SymyqmYLGdgspyB2+Q03Cmfw+x91Qi+vUYc3qDP7tWj7wk8IJ3H4eA172guzcdMKRm3yxdwq5yBSXImbpUzME3Ogr0gdKZqyPC1Iv9COu6Rz2OSnIkxPH2eiIiIiIiIiHpo1tFWZPdw58vqmjZ8u60uZtfa+yi6piywhD4aF9iXyBnrMHrFigJcsbLIWDpvjqLu4CAaoSg6xF6Fq1UXblBLMF7Jxa3bakOiaHbyBUyWMzBBycHNihMTlWxMkdMxXT6PVzOtsxTbUXA+BTOlZMySyuC0fDcnWZ9tap5xOlc8hrf2lCLD24Jmn7+3tcBTWYQ/fvwLSZYLqnKexaPifswTD+MB62ahaMBP8kVMDop8BThueVlOsr5cfJp8oWNG6dosbCtuQlWLP462o6m5FScPZ2Gsko8b1BJcr5biBrUE45R8TJYzcaecgt9CltD7kJbkwO3yBUxUsjFaKcT1aimuU8twg1qCsUo+blGyME2+gLul05i3wYl9BQ1wN5s2HG5rQ11NPc5ezMGLdgfulM/hNjkNE5XsoFmnU+Q03Pl5BZzmsFrnQaKUjLvks7hDPo875XOYIZ3B0lxzwW5HTvJZ3C53/G5vMj5zspyB2+ULmPdrIfYUN6HKfF0+H+rrG5GdW4Rl3+ihdoqchpuUXNyoFuMatRJD7R4MtlczihIRERERERFRt27e1YwthT4UNLTDa6SLxuZ2eGt9OJnXgrf/iF0M9bNE0U6W0IvujsOW/FF0dUnEL+5S4mYsw6h/lmjIfqKdRtH+CaKD7LUQ7DUYYvdiuHHY0mhjBuStcgamyqmYJqfiNjkNtyhZuEnJxRilAKOVQoxVCnCz4sRkORNT5VRMN8KbvmRdX9rd4Xzga1ONz7tVTsdtchpuN6LgHPtJLBQPYaG4F0/YduFp2zY8Y9uM/6z5Ay+sOY1My6+nIv0UHhSPYI50ArMkB2ZIZwJ7Yk6R03GLkoWbFWcg8k1SsjBFTjPuSZ9BequcHtjnc5KciSlyOm6XLwQC4l3yWUyXU3CrnG7M9CzCdWoZRqoVuFYtx41qMcYruZgsZ2C6fB4zpeTAnqszpDOYJl/ALUoWxioFuF4txTVqJa5WXRipVuB6tTQwY9Q/69b//jnGLNvZ0snAvfnD5c2KE2OUAoxSizFKLcaYwO8hA9PkC4EAqj/ri7hVzsBkOTMwq/T2oNecx1T5Im5RsjA+6HebH/jdTpNTcZd8FjOlZNwjncJs6SRmSydxj+TA3dJpTJfPY4qcjglKDkYrhcYsUf3k+avs1TH/C4uIiIiIiIiIqD8kDLLXdh9Fw8wWjXQU7Y+oGaswesXKovBL5yO8n+ggux5FB9urMdTuwdWqC9erpRijFAZi4kQlGzcrToxT8jFKKQrMdrxeLcUopQjjlHw9OhrhzW+SnBkw2fjfW5QsTFSyMUHJwQQlxzh0KA13yBcgF7bA5czEv8T9eNz2F56ybce/bVvw3Jot+Cy1BsGry5vg2HoEs6WTmCGdDeyFOVnOCMyiHKfkB5arj1EKMc4Iff578s+KHKfkY6ySj3FKPm5ScjFRycZkOQNT5HRMMaKpHiL1mZ4j1QqMUF24WnWZwmhe4F6myqmBGDlByQkKosNVDcNUDcNVDdeolYFn3RGXLwai5R1GRJ4mp+JWOR0TlWz9d6AWG2G2HCPV8sDvYbySF4i/k+TMwO9tvJKHcab7M7/GH47HKvm4US0Omsnq3zd1opJtbJeQqh/CZITuacZWCv6g6g/GI1QXhtqrOEuUiIiIiIiIiC4rXUbRrpbQRzqKbs4K3f2wLzEzXBjdnNUa0Wu/YqX/1PnysEvnIx1F/Uvo/bHuOrUMN6rFgUOFRhnB7Fq1PDDb8Rq1EteaotxYpSAQ3/zGWoxRCjDG+MyxSgHGK7mYpGThkVMN8B9i31pfjwuZBdh9MhvbzhTgfGVTpyew+5eT++PeOCUfY0zXe51ahmvV8kDoG2W6p9HG3qDXq6UB/nseq+RjvJKH8Uoexir5GG3E4JFqBYarbgwz4uYI1Y2RakVQRLxJyTVF2aKgIDrEXoUhdi+G2KswTNWCwupYpSAoRPsDsv++zNcwQnVhuBFX9ZmnHb+HMUphYMan9f5uUEs6fc1ItQJXG7HX/7s135c1KPuD6xilEDeoJRiplhtB1IPBdi+uYhQlIiIiIiIiostIz6JoIIy69DC6phxXrimL+MWZw+ilzO40h9FIB9FB9lrTLNHyjlmiUdhP1M8/W9Qf60YYYcw/G9EfzPxBcKjdg2GqxxTlKgKB1O86taxLN6glxmFFZThWH3aCbvjha8LxbccD+1j6l5PfaAq3/usdobowQnWb7qcCI9XywGv8gXeEKQaOVCsCM2H99zFSLTfuX8NQe5URN6sw1AjJ/jAZ+j49YA5TPRhizJ68yjDE7sVQuwfDVXdQYL5RLcYopUinFuMGtcTyWdZrCP09hLs//z0GPwM9co8I3JvH9Lt1B6JtIKj6r824Lv/zNj8bBlEiIiIiIiIiuhwlBP6hD7NFo3GBm7Na+2W5+6v7m6ISRAfZa/UgGjRLNPKnzpsJ9hrTjFEvhtqrAtHTv+R7qN0TmOk42OAPg/4l4XqADDbcYoQptvmXnk//2Y2U+vCnvgfNEG2qw64/9CXzHSe668u2zXFvWCDwdcRLPfZpQfc0TPUY3wt9TfD1d9y/P/pdZa8OhGR/mBwedN/6zxhiCYXmZ219v//ZXKNWBgXN4ca1Wn9+8GdUdXp/wc/AE/Ka4N9rtel3G/66Oq7N/Gy8gSXzDKJEREREREREdLnpeRQNM1s01hcfr/QgGptZon7mWHeVEcaCdYS4cK/1Lwvvjj/eXa26cJ1aZswWzcFUOQOvHHDjjNaMupaOQNrW2gqvtwanHBlYbD+Ju+TgIHqtsWzbHyCHhLlefzzsiLnmABj6muB7Cf48c9g0x83O3ndVF6Ew9BmaA2aV5bPC//ye/s46rtP6utDfa3fXZb42c6RlDCUiIiIiIiKiy1UnUdQSRmXTgUtSx0n0sb74eBUSRK0HLEUhivqFi25mXb32KkuEC8c/s3G4qgX24xyn5OMWJSvkFHbzSeczpDPGSfAZliDqDlm2HUm9fV49CYVdPcOefE4k7qu76+rptRERERERERERXQ66j6JqdUcUDZot6or5xcerK20VHUHUH0W7C6IRiqKR5A9o+mn3VRihuoOW0ZtPOvefcj5dTsFU0wns45U8jFKLLUGUy7aJiIiIiIiIiChyuoiincwWlT36bFHJHfOLj1chQTTsXqKRnyUaDR1LzvWDhkYYhxT5D17yn3Q+UckOOuncegL7cEsQjfV9ERERERERERHR5Ssh6AvdzBa1htFYX3y86nUQHcBRdJC9I4x2eQK7cdL5jZ2cwD6EM0SJiIiIiIiIiChKEkK+2IswGuuLj1f63qs93Ed0gAdRP+sJ7P5T0Ueork5OYHeHnMDOGEpERERERERERNHQgygauow+IA5uIB4Fgqjs6T6IXiZRdJA9+MT7wcbM0d6cwB7r6yciIiIiIiIior+H0Chqr+0+jPrjaBzcQDy6Uvboz6e7JfOXURC1utQT2ImIiIiIiIiIiCIlfBS11/YsjMbBDcSlv3kQJSIiIiIiIiIiimedR1F7bSdhtKYjjMbBDcQlBlEiIiIiIiIiIqK41XUUtdd2EUYZ9jp/ZgyiRERERERERERE8ar7KGqvZRTtrc5iKJ8ZERERERERERFRzPUsivox8PXtOfF5ERERERERERERxY3eRVF7LSNfb58RnxMREREREREREVFcSZj+vx/wjyfW4R9LDE982wffWHx9mbLeZ3f68izj3Owv8I9JEv7x8LcdHo2D6xrIHv8G/7jbjn9MEvGPSSIm/fd7fPPtt/j2u++w7vvv8f0PP+CH9evxw/r1WP/jj1j/008BP27YQEREREREREREvfDTzz8j4cF1XggfuyGIbghSPxBdoWyVA1e4++lMfzy/ePZOMYRH0yHMz4DwkTvYx24Itji4xoHm/RIIj2Xqz9Xw2O9eVLrdcHs80KqqUFVdjeraWtTU1aG2vh51DQ0B9Y2NRERERERERETUSwmPrK+GkKhB+ESDIGkQ5CiIdYjqL9F4VvHiozII8zMhPJqh/2+iFupjDYItDq51IFjlgvCfPP15Wjy5uRouTYNWVQWP1wtvTU1QEDX/C9zQ1ERERERERERERL2UsPCn6o6o9WkcxCKKP59WQFiY2RHuOouiiRqEpRqE1XFwzfHs3RIIizLDBlHh0Qw8u72GUZSIiIiIiIiIKIISHv+5JjhqMYyS2UoXhMezgsNdV1HUb1UcXHu8WVkJ4dncTmOo34u7ahlFiYiIiIiIiIgiKOGpX2tDg9ZncRCQKPbWuCEsyQkNdz2JookahBVxcA/x4p3i4Nm2nZmfgVd2M4oSEREREREREUVSwjO/1YQPWsvjICRR7EhuCM84Owl3PYyiDOz67NBnup8dGrAgE6/tZRQlIiIiIiIiIoqkhOf/CDNTlDP96MXwhwD1OoomahCWadE7xCuevFvSs9mhlij6xr46RlEiIiIiIiIioghKeGlzJzNF/VbGQVyi6HqtsJsl3r2MookahE80CGIc3Fs0rHL1aO/QsBZm4u39jKJERERERERERJGU8OrWuu6DFsPo38d7JT3Y97IPUTRRg/CxBsEWB/cY6efX29mhZouy8N5BRlEiIiIiIiIiokhKeHN7D6IoTxP/e1hapgfPSEXRRA3CUg3Cmji41/62ygXhuT7ODjV7LAsfHmIUJSIiIiIiIiKKpIT3d/UwiiZqEFbHQXyiyPisAsKCHs5wvJQoejlG9vdLISy6hNmhZo9nYemRekZRIiIiIiIiIqIISkjc3YsoernO8vu7W+WC8HhWz8Ndf0TRy+Egr9UuCP/p4kCqvlicjWVJjKJERERERERERJGU8Om++t7HLIbRy4fNDeHJnN6Fu/6KookahM/i4Bn0xQelEBb1IiT31BPZWH6UUZSIiIiIiIiIKJISVh3sQxRdqv19ThK/nEluCM84ex/u+jOKJmoQlmkQpDh4Hj2xxgXh+X6eHWqJoquOM4oSEREREREREUVSgni4oe8H5jCMDmwv5vct3PV3FE3UIHyixf+fpw9LITwWgdmhZkuyYTvBKEpEREREREREFEkJ9qN9jKKJGoSPB0DIovBeL+p7uItEFPX/ebLFwbOxWuOG8EIEZ4eaPZkD6VQDoygRERERERERUQQlfH2i8dJD1t8hjNo0fZn3exqEd+Pgei7FeyWXFu4iFUX9M5Djac/aj8p6dwjVpXoqB3YHoygRERERERERUSQlfHfqEqOof+nzQNkTsjdWa3r0fVuD8KpFPIW73lharkfNeI2ifqti/Jxs7r5vL3Apns7BF6cZRYmIiIiIiIiIIilhw+l+iKKJ2sA6LKcrK437eUsLDaFmS+PgWnvrswoICy8xiEYriiZqEFbE6DklRnl2qNm/nPjyDKMoEREREREREVEkJfx2vp+iaKIG4dM4CH+9JWkQlmsQPtAgvKF1HULN3oyDa++NVa7+C33RiqKJGoTPoviMbG4IL8dgdqglin5ztpFRlIiIiIiIiIgoghI2pzT3b8QaCGFU1Dr2B31N63kItYr1Eu8e368bwpM5/RfuohlF/X+mIj0LeWk5hMXZsQ2ij2ZA+LcT351nFCUiIiIiIiIiiqSEbalNA3t2X0+Z9we9lBBq9lEc3Fd3JDeEZ3L7N9xFO4omavq+tZE40Et0Q3ilIPYx1O8ZJ9anMIoSEREREREREUVSws60fp4p6rc81jFQ0/ek/EjTl7r3RwS1ekOL/31UX4rAcvBYRNFETY/atn58Nh+XQ3giDmaHmj2biw2pjKJERERERERERJGUsCcjQlE0UYv+QTnm/UFf1yITQq1iHX+78npRZMJdrKJooqYfcLXmEp+L6Ibw3ziaHWqJohsvNjGKEhERERERERFFUMK+rAhG0URNP809kuHPpvXP/qB99X6E76+v3iuNXLiLZRT16+t+rp/E4exQs+dy8Xs6oygRERERERERUSQlHMyOcBSNRBj17w/6jhabEGr2mhaZvS4vxdJyPVxezlE0UevdTGTRDeF/hbGPnt35Tx7+zGAUJSIiIiIiIiKKpITDOS3xPbNP1vRl8Su1yO4Peik+vYR762+fVUBYGMEgGk9RNFHr2aFeyyogLInj2aFmz+dhSyajKBERERERERFRJCUcy41SFE3U9BmevQmhn2nR3R+0r97txX1F0ioXhMezIh/u4imKJmp6lA534JWkQXi1EML8OIidvYiiO7KbGUWJiIiIiIiIiCIo4WRBa3QDVleH5MR6f9BLcamH/1wqmxvCUznRCXfxFkUTNQifaMHbGIhuCM/mxj5y9tYLediVwyhKRERERERERBRJCcmFUY6iSzU9fvrj1Wrja/GwP+il+LiLYBlpUpQDYDxG0UTjd2DTIKxxQ/iXM/aBsy9ezMceJ6MoEREREREREVEkJZwpjuLyeT/zHpyfaBDeiFK4jKS3ugmXkfRifnTDXbxGUX90f6sk9nGzr17Kx/48RlEiIiIiIiIiokhKOF8S5Si6PDjozdrgxX921mLICm1gLps3682eqf3ltRicqB7PUdTvjeLYB86+eDkfh/IZRYmIiIiIiIiIIinhYnmUls9/rIXsu3n15xpyPW0AAHeDD1+cbsAtX1Xps/3i8ZT57iT2IWpeindjNCNyIETRRA3CO6UQFmTGPnT2KooWIKmwhVGUiIiIiIiIiCiCEjLK2yIfpz7VOg7BWVkZiHrrUxphHe3t7UgqbMFzO2oweIWmn+w+UGaPvqmFPwU9EpaW6XGSUbRr75VDWDiAwugrBThexChKRERERERERBRJCVmuCM8UXWlEPEmD8HoRhA9LIcgaFm+uCQmi1uGq9+Hz5AZM/NKjf9ZA2Ht0RT9Fz658VhHbGZADKYomahA+qIDwWFbsg2dP/LcAp0r+PlF059atEFeuhLhyJZIdjphfDxERERERERH9PSTkuiM0U9R/ErisQVheCeHpHAgv5EGQNYz60oPKOl+3UdQ8e/RwQQv+ta0WV32m6bNHYx0/O/NhBCKo2UoXhMdjHPgGWhRN1CB8UAnhiezYR8/u/K8Qp0vjN4omOxyBiPnDunWX/HmMokREREREREQUCwn5WgSi6HKtYxn5m8X6rMbHsyCscUOQNezKae5xELWOijoflFMNGP+FMXv09TgIoWava5FbQr/GDWFJTuzD3UCMookahI9cepyP9fPryquFOFfeyihKRERERERERBRBCcVeX/9Fp6VaxwnsKyoh/NvZEXuWlkGQNby2t7bPQdQ8fO3tOJDfjCe3Vut7lr4TB0HUb3kEgqjkhvCMM3ax7nKIookahI/cEJ7Jjf0z7CKKplQwihIRERERERERRVJCaXU/RdFlWsdhSu+UBB9u80oBBFnDpHVVqG1u75coah7ltT5Ipxow1u6B8JEW+9mj70cgir6YH/tgdzlEUb/n4+h5mr1WiDQXoygRERERERERUSQlVNb2QxT1Hy60ygXhWcssvCeyIYhuXCVrcJS29HsQNQ9fezv25zXj8T9r9Ej7doyi6GtaRyDuD68Vxj7WXW5RNFGD8HKcPddHMyC8XoQM98COort37cK6L78MvG6t3Y4tmzahrKIi5LXmKHosKQk7t27FWrsd4sqVsIsift+4ETlOZ9ifk+N04veNG2EXxaBrOnjgQMz/YiUiIiIiIiKi+Jbgrm/ve1T6WIOwxgh375dCWGQ5EX1+BoRPyiHIGpYfq49oELWO0lofbCfqMVrV9MOPoj17dFk/BdF3S2If6i7XKJqoQXi1OPbP0+yNImRrbQMyipZVVATFUCu7KOJCSkrQe8xR1Bw3u3vfsaSkTn+OuHIl1n35Zcz/ciUiIiIiIiKi+JXgbexjFP1M0w8UWuOC8Hxe+MDzaiEEWcOsDV60tPX/svmejDZfO/Y4jdmjn2kQ3otSFH2nH4JoYpkeIGMd6i7nKJqoQXijVA/4sX6uj2ZAeLMIuVUDM4r+sG5d0PeOJSXhWFISfv7xx6BZo+YZo+YoKq5cid83bsSxpCQcPHAgKLBaf5Y/oNpFEQcPHECyw4FkhyPoPbt37Yr5X7BEREREREREFJ8S6pt7GUXNhyl9WArhsazwceepHAiShuGqhmytLSZB1DpKatqw+ng9xn7pgfCJBuGtCIdR/yzavvi0Inhf1nhyuUXRRA3C22Xx8bzfLEaBd+BF0e6W1f++cWPYWGmOoju3bg16T1lFRWApvbhyZWC2qPlnbdm0Keg9F1JS+nXPUyIiIiIiIiK6PCW0+tDzcPSpps8OtbkhvNTFQTULMiF8VgFB1rDuXGOsW2jI8LW342B+M57bWYuha7TIHc70cR+D6MrKzmNzPLgco2iiBuGditg/97eKUVw98KLolk2bgvYGtb4vx+kM+77uDloyf98fU82ftdZu73TPUSIiIiIiIiKiziQAPYyiK41g90m5fnhSl7PdiiDIGhb9WY329tgsm+/pqGr04bvzjZi1oRrCck1fXv9aP0XRN/sQRG1uCEu6eb6xdrlG0UQNwnuVEBbH8Pm/XYyyWt+Ai6LmpfOdRUrznqH+r3UXRc0/zzyT1Dzz1L+H6JZNm8IGWSIiIiIiIiIiqwQAGLy0i0j0iaafpC5p+ino3e29+G8nBFnD9f/nQXmtL9bNs1cjzdWKjw7X4Qa7R5/l2R/L61f1IohKbgj/zo199OzMwkwI/3JCeLkAwntlEJa79X1aP9H0bRViHTT7ywcuCE/mxOYZv1OMyrqBHUU7e2+41/Q1ivrfG+5wJv8+o7H+y5WIiIiIiIiI4lcCAAz7uJM4tNyIdcsrITzdg0i0MFNf+i1r2J7dHOvG2efR3NaOnTnNWLKlBlet1C7t9PqPehpENQgvdLElQTTNz9Sj4At5EN4ogvBRaeD32iVR0/dRXWn82flU0+NyrCNnX3zo1gNw1KNoCbSGgR1FzQcpmZnDpf9rlxJFG5r0fUePJSVhy6ZNQYcsdbaMn4iIiIiIiIioocmIoiM+tQShj7WOQ4LeKdb3CO1J0Hm3BIKs4ZXdtbHumv02Kup8+OJ0A6Z97+04vb43y+vfMIJnd0Hx1cLYBNDHsyA8mwvhf4UQ3ivR94KV3H0/IKqz4GvT9AO6VmgDZ3bpRxqEZ/Oi+/t4twTexthF0a4OPmpoasLBAweCTor3f928nD3Se4peSEkJnDZvDbDHkpJ40BIRERERERERdSsBAEYuN4Wg5UbEWu2C8FwvlnI/lwtB1jDx2yrUNA2sZfM9HadLW/DmvjqMVLTenV7vn3HbmXeKIx/bFpmWvr9dAuHjcghrXP0bP7sLo6srISwvhbCyHILNNXBmlz5fEL0o+l4JaprbYxZFzVFxrd0e8n3zjFDzKfLdnT5vPoips9PnrSfJd3b6fHeHOjGKEhEREREREVF3EgDg+hXGHpqrjYD1YWnvTuFelKVHVFnDieKWWLfLiI+Glnb8kd6ER/+o1vcM7e70+ve7iIUflXa/T2tPLcyE8FQOhOfz9Jmn75XoB2MZv5urZA2jvvRgwjce3LDWE70garWyHEJiIYS3nRDecUL4IB/Cx0V6MF1dqQfUeJtd+nJRdKLo+6VoaIldFG1oagoKkT+sW4edW7di59atQUHULoohszTN3/9h3TocS0pCssOBn3/8MSi0mt9njqL+2afHkpJw8MCBoOXw5sBpDrD+/UP9M0fNM1bNM1mJiIiIiIiIiMwSAGDueq8RodwQXurDvpYflEKQNSxLqo91r4z6KKxug+1EPaZ+79VnOYZbXv+aFn4J/bKKnm9N4LfACJ8v5OkHXwXCZ8eS99FfejDvt2q8vrcWX5xuwF/OZuR42tDS1h507VWNPhzKb4Z8qgFPbq3BuK9jEEpXV+pB9B0nhFczOryVDeG9PD2eflqih1TRHdvZpf8r6b+A3ZkPS9HUFtsoeiElJewBRuYQ6Z+1aVZWURGyr2d37zNHUXOMtb7PeqK9eRl/OOu+/LLTvU2JiIiIiIiIiBIA4O39dXpYeyK79xHn5XwIsoYZP3nRbIluf7eR5mrFimP1mPh1lT6r8V1TGP3UOluysvPZuJ2Gz47l7td+oWH2L1689FctbCcbsDmzCSkVrahpvrTfQUlNG3ZmN+Ozo/V49I9qXPdFFAOpzQVhWQmE93IhvJYZHEn93sjSA+qH+RA+KYawvAzCGtMhUNbZpcu0/p1d+npZ70N2b3xUhlZfbKNoQ5O+B+jvGzcGhcq1djt+37gxJFCalVVUYOfWrUFxdK3dji2bNoWNlOYo6n+v/2faRbHLn+efGWoOuOu+/BI7t25lECUiIiIiIiKiLiUAwDylvG8z4J7MgSC6MUzVkOFu7ZeweLmMCxWt+OxoPSZ8XdUR5wKzI136/p5PW5a6fxwcPkeoGu5a78Uz22uw/Gg9Nl5sgqO0Ba766O3Z6mtvR7bWht/SmvDewTrM/sWLYWoUAqnkhvBZKYQP8iC83kkgNXstE8JbORDez4Ow1Jhdusp0aJRkzC5d1Q+zS9+u0LeMiEQUTSwDgJhHUSIiIiIiIiKiy1kCAEx+sw9L5hdk6ieVyxq+OtMQtUg3EEeGqxXrUxrx4l+1mLSuCoKsYbiq4aZvPLhvoxcv7arDimP1WJ/SiP15zUh3tcLbGL+HVTW3teN8eSu+P9+I/+2pxfT1Vbgq0pF0RTmEjwogvJnVfSANN7v0txXQ2QAAIABJREFU3Vz9/cuKgw968i/HX63py/F7Orv03UoIi/sws7o7SxlFiYiIiIiIiIgiLQEAbn2rD1H0nRIIsoaFf1ajvf3vvWy+t6O2uf2ye2Y1ze04VtSCz5Mb8MyOGkz8tipygXRVhT4b9O2c3gdSs9czO5bifxxmKb55dukKY3bpJ6YZph+49NnS/RhFB39SDoBRlIiIiIiIiIgokvoWRZ/PgyBrGPOlJ6pLuTkG1qis82FvbjNWHa/Hoj+rcWMkTrxfU6nvLfqu89ICqXUp/tv+pfhF+jL+1aal+OZoutoN4bncfouiQz9lFCUiIiIiIiIiirQEAJjSmyi6OFs/pV7WcCi/OabRjWPgjbyqNmzObELi4TrM/bUaI+z9GEhFt76X6Pt5nR/UdKnezNYPgko09i1dWa7/+/ByH2ZbhzF8eQUARlEiIiIiIiIiokhKAIDbehpF52dAWFYOQdawLKk+pnGN4/IYrb52XKxsxYbURryxrw4zfvJisNIPgVRy68vhP8zX9xSNRCC17lv6n0vfY/SaVYyiRERERERERESRlgAAU98u6Fm0ebMIgqxh9i9etLRdXnticsTPaGhph6OkBV+dacALu2px63f9sD/pynJ9dudb2ZGNo//J1P/jQR+j6LVrKgEwihIRERERERERRVLPo+izuRBkDdd+oaHA2xbTaMbx9xueBh8O5jdDPNmAJVtrMParS9ifNBL7kJq9kAlhQWafouj1NhcARlEiIiIiIiIiokjqWRR9LAvCahcEWcPmzKaYxjEODv8oqWnDjuxmLEuqxyN/VOPaL/q4D+lnpRA+yIfwej8us385A8JjvQ+joxRGUSIiIiIiIiKiSEsAgGnvdBNFl5ZBkDW8trc2phGMg6Or4WtvR6a7Fb+mNeHdA3WY/YsXQ9UYLrN/JQPC4qxeRdGxdjcARlEiIiIiIiIiokhKAIDb3+0iir5aCEHWMO2HKtS3cB9RjoE1mtracbasFd+db8Qru2tx+w+92J80sMw+F8JrfQyj/82A8GTPw+hN/6cBYBQlIiIiIiIiIoqkrqPov5wQJA3DVA1prtaYxi0Ojv4aNU0+JBW24PPkBvx7ew1u/qYH+5NeyjL7/2VA+FfPTqa/5SsPAEZRIiIiIiIiIqJISgCAO94LE0UXZUJYqe8j+t35xphGLA6OSI+KOh92O5ux8ng9Fv5ZjRvWdhNKA8vsc3oeR5/tPoxO+ZZRlIiIiIiIiIgo0hIA4M5wUfTDUgiyhqe21cQ0VnFwxGK0t7cjt6oNf2Y04aPDdXjg12oMt3e2zN4FYZl/mX1m12H0+a7D6LTvqwAwihIRERERERERRVICANz1XmFwnHmlAIKs4eZvPKhq9MU0TnFwxMto9bUjtbIVP15oxGt7azHjJy8GK5ZAKrkhLC+F8GE+hDc6WWb/UjaEBeFPpr/rRy8ARlEiIiIiIiIiokhKAIAZ75ui6FM5EEQ3BisaTha3xDRCcXDE+6hvacepkhZ8eaYB/9lZi8nrLAc5raqAsLQQwtuWZfavZOlbVJij6PwMzNzAKEpEREREREREFGkJAHD3B0YUXZAJYXklBFmD7UR9TGMTB8dAHVqDDwfym2E72YBFf1bjui+MQGpzQVhWAuE9Y5n9f7MgLDYtp1+Qidm/MIoSEREREREREUVacBR9rwSCrGHJlhr42ttjGpY4OC6nUVTdhs2ZTXh+Zy0mfOPBVZIbwvIyCB8VQXguV//3b2Em7t/IKEpEREREREREFGkJADDrw0IIL+ZDkDVM/aEKNc0MohwckRy+9nbscTbj2R01GPe1B8JrhRAey8I9PzOKEhERERERERFFWgIAvPhdJQRJw3VfaMitaotpLOLg+DsOrcGHdacbkHi4DgCjKBERERERERFRJCUAwA8pjRisaDiU3xzTMMTBwaEPRlEiIiIiIiIioshJAIDNmU3YnNkU6w7EwcFhDEZRIiIiIiIiIqLISYh1/OHg4AgdjKJERERERERERJHDKMrBEYeDUZSIiIiIiIiIKHIYRTk44nAwihIRERERERERRQ6jKAdHHA5GUSIiIiIiIiKiyGEU5eCIw8EoSkREREREREQUOYyiHBxxOBhFiYiIiIiIiIgih1GUgyMOB6MoEREREREREVHkMIpycMThSEtLQ3p6OtLT05GZmYmsrCxkZ2cjOzsbOTk5AU6nk4iIiIiIiIiIeolRlIMjDkdZRSXKXS5Uut2o1DxwV3mheavhqa5BVU1tgLe2joiIiIiIiIiIeolRlIMjDgejKBERERERERFR5DCKcnDE4WAUJSIiIiIiIiKKHEZRDo44HIyiRERERERERESRwyjKwRGHg1GUiIiIiIiIiChyGEU5OOJwMIoSEREREREREUUOoygHRxwORlEiIiIiIiIioshhFOXgiMPBKEpEREREREREFDmMohwccTgYRYmIiIiIiIiIIodRlIMjDgejKBERERERERFR5DCKcnDE4WAUJSIiIiIiIiKKHEZRDo44HIyiRERERERERESRwyjai9HU3ILzabn4ffsxrP6/LXj5g6/w1KsqnnnLjv+8acOLb6zE0uX/hy++/hm/btqF/QePYf+h49i17yi27zmGrXtO4s/dJ/HrzuPYsvsYyiq1WN8SR5wORlEiIiIiIiIioshhFO3BOHcxF298uh53LfwADzz9CRb/dw2ef3MNHvv325i36EU8/ewbWPvVTziZnIL/Z+/M42ys9wf+fZZzxpgxzQwhyX4RUooQKlrckEooa5YkWa4spZv25XfvTUqKxgglpRDuWLKvWYoWCgnZx9hmnznnPMv798c5c5gsSQ13+Lxfr/frctbnPHPOuebddzl6NBXXtcF1TnkcC8jI8ZF85BjrN+9jStIaPp65mh+37brwL0r4n0aiqCiKoiiKoiiKoiiKYsEpUfQsHDueyZBXp1Cv1QAe7D2M3k8NZ8DTz/LoE/+gTbuHGTJkKIsXLiLt+DHAAfzgZEMgHTeQBnY2rpMDrg/cALgBbMuHbfnDz+HzZbLpp618MW8Z+/YfuGivVfjfQqKoKIqiKIqiKIqiKIpiwSlR9Aws+2orTe59nrs6Pk3PIf/k0QF96Dvwcdo/+ACPd+/FkkVfkp2dDriAH8uXjmtlgpsNdiZuIA3XzcV1/bj4cV0fdiATO5CO42Tj2Fk4gQwCTibgA2y2/vILC5auI9fnP/vBCZc8EkVFURRFURRFURRFURQLTomip2H8xwtoeOdjtO0xjC59BvDI493o0q0t97W6m3ffHEXagVQAAm4Av+3Hsv3YjkUg4Mfny8J1HRzHwsbBJZhNbVxs7OCf3GAkdRwfftfCcgOAH7DB8rP26y1s2b734p0A4aIjUVQURVEURVEURVEURbHglCj6G15/bzr17+5Kh+6P0rFbNzp178T9bVvwQJt7SZo5G8cP+MHntwg4edrk+APkBqx8j2UDAcfF77gEHBfrN8/ltwP4HPDbDq7rgOvH8mUAsGtPMuu+/uGCvGbhfw+JoqIoiqIoiqIoiqIoigWnRNGTeGP0VG65uxftOnWnU6e2tGv/IPe0/DsdOnRkw8bvcYGcHAvLcgkEAsHRoPaJ1Jmd7efbb39kyuRpPP30C3To0JV77mlNszvu4YE2D/FY7z783xtvMHf+PH7duwf7pOe2bBsXB8ufi235sSwfmZmZrPjqmwt+HoSLj0RRURRFURRFURRFURTFglOiaIjxUxbT8M5HebD9Yzzc/mHatG5Jq+YtafdgF7b8tAvHhdyAg9+2yHFyse1csHIBSDt+jE8mTuTBVq0pV7wMEUYEHs2DRyk8SuFVGoZS6Eph6hpe06RKpYr0eOQRFnw+i8xjaeHjyAkECLg2fscPWGQHAsz7+mcc59Td7IVLF4mioiiKoiiKoiiKoiiKBadEUWDp8g00urMjLdu0pcV999K8RXOa33knbe5/gB83bcF1wbZdbNvGsixsOwCA37GYPHUqtzZqzI016tCjUx/Kl6uH6a2CEXMDZlRdDE9NdKM8ml4KTY9B1z0oXaFUUK9p0rTRrUyZOBl/bnCDpUDAwufz47f9OG6AjIDDV2s3XsxTJFxgJIqKoiiKoiiKoiiKoigWnJd9FN1/4Bh3tejL3+99gLtaNuPOe+7kjjvv5I477mDJkiU4rkNOTnZouryDbQcnve86cJB23btTuvzVDB0ymF937cHyQ5t2A9C8tVDRjdFj/o5e7C606MZoUTegRVRGmfEo3YPS9WAc1RWaUhiaTtt772fd6q8AcBwXx3WxHQfbDuDz+VixesPFPFXCBUSiqCiKoiiKoiiKoiiKYsF5WUdRx3HoO/A9br+jI02bNePWprdwe9Om1KtXn48++ohAIIDf78fn84VHiQKsWb2aOvUbU/+221m+chkQABzsgEPn7kPRPNehxd2NEdcSPfbvmLF34I1rglnsRvSiVdG816CMEmh6UXRDQzcUuqahlKJy2XKMG/s+tm3juA4+yyLb78O2LY6nZvHV+s0X85QJFwiJoqIoiqIoiqIoiqIoigXnZR1FZyat5aaGXWjUsCmNG9bltlsbcmOdugwe/BRZWVnk5OTg8/nCcRRg4cKFVKlUiW49nyDl6HHAwbYzcJ0MLNvi4a6D0IvejFH8fvT4B9Hi70OPb4UR93fM2KaYMY0xY27GiLwezVMN3WOimTqGaeDRdZRSFCtalJdffoVcnw/LdckO+AkEfOBa/Lr3IL/uOXhxT5xQ4EgUFUVRFEVRFEVRFEVRLDgv2yiakZnD31sP5ub6d1O/7o00qX8DDW+qQ6vm97Jt63b8AT+2beP3+8NT5levXk2VKlUYPnw4luUC4LgBLCsDsNidnMz1jduixTbDU7ozeskOaKU6oJVoj178QYy41hhxLfHEtcAsdjd60SZokXEoswhKM9A1DY+hY+gahmHwwosvYTsuAVxyczOxA1mAw7KvfiAQsM784oRCj0RRURRFURRFURRFURTFgvOyjaLjJs6h9k0tqFu3HnVrX8vNtWtRp9Z1JIwZB0AgECA3Nze86/u2bduoWbMmzz33HACu4+LYDpYVAFxSM3PoOeh5jFKNKVL+YfSreqBd3QPtqm5oV3VFL90JvWQHjOLtMeLaosW2QYtphVasMiqiNEqPQdNNDF3H1PXgOqOGyYg338IGLNuPHcgGNwfHtlm08puLdOaEC4FEUVEURVEURVEURVEUxYLzsoyi6RlZNG7ejZo33swN11Xj+murU61iVdq0bkNKyiFs28o3SjQnJ4dWrVoxYMCA0O7zNgGfL/x46zb+xJ0PPoEq0ZjICu0wK3THqPwERsXH0cv1Qi/XC61sD4wy3fCU7oynZAeM4g+hF38QT2xD9OhaaGZZlIpCVwaGpmHoOpquUyQqmnlJ8wCw7ACOnQNWDj/v2Mm+A4cu1ikUChiJoqIoiqIoiqIoiqIoigXnZRlFZ85ZRoWa9ah23d+oWb0SVStU5dqKNzBh/MeAjT+QjW07uG5wivyIESNo2rQpycnJQHCDJssKrjH6yfT5lKl+D1qJu/FW7IpWuTfeqv3QqvZFVXoCVbEPqkJvtPKPopV9BP3qLuhXdUAr1R5V8kEi4ltRJOZ2jMia6EYpNOVB14IjRTVNoZSiwXU3smd/Mi7gD+TiBNIBly+XfntxTqBQ4EgUFUVRFEVRFEVRFEVRLDgvyyjarlt/ylavRrkqJalS6WquKVWZFs0e4uCBY9jkYtk+HCcYRLds2cKNN97I6tWrAfD5fKFNl1w+mDiB2DLXYZRsSlyVxyhSdTB6tSGoSn1R1Z5Ar/YPjKoD0Kv0xajcG7NST4yKj+At3xGj7EMYZdoREd+OyNiWREbfjMdbEcOIQlPBdUU1XWFoGl7NoP+ApwkAuZaFa2UBNjv2Z/HrngMX7TwKBYdEUVEURVEURVEURVEUxYLzsouiu3bt5m9Vq3F12bKULXc1ZcteTckSpXj5pVeD0+IDfgKhTZYcx6Ffv34MHDgQIDylHmDmnBV4Sl+Pp0wTomp0QK/yCHq1PuhV+hBR7QkiqzyGt+JAzEqDMasMpEjV/phVeqFX6oxWsT2qwv1o5e8jonRrjOLN8cQ1xixWG924Gl0VxasMiiiFVyk0pYiLK87adetCx2HhOMHNn5YsWXpxTqRQoEgUFUVRFEVRFEVRFEVRLDgvuyg66aNZlCoVT6lSpShZsiTFixenevXqLF++DAhusJS3udIPP/xA/fr12bFjB0D48i0/beKaas3RYptTpHxnjMp90So/har0T1Sl4RgV/0lEhWEYFYdhVhqGUflpzCqDMar2R6vcG1W5B6pSF1TFjhhlH0SVbIEqfjsqpi6apxKafiWaisRQBqbS0TQNXdfp3r07jhOc1p93LFu3buXYsWMX/kQKBYpEUVEURVEURVEURVEUxYLzsouiXR8ZRPHiV1C8eHHi4uKIiYnhnnvuITU1FQDLssJriT733HMMGDAg3+W2bfNQuzZo5t/Q4lviLd8Fs1JfVIWBqPJPo8oPQ6/wNJ7yT6NXGIxWcRBaxYGoigPQK/VHq9wXVelxVIXHUBV6opVti7qqFar0XaiSt6CK1UR5y6L0K1AqEk3zoOs6uq5TokQJ1qxZAxAa1RrA789h6Yq1F+dkCgWGRFFRFEVRFEVRFEVRFMWC87KKopmZ2VS/9jZiY4tRrFgxoqOjiY+PZ/jw4aHNk6zwSMyMjAxatGjB4sWLgWAUBZg/fz7XXF2GGnWb8Lf691Cu7r3E1mhFXJ2Hib2xC/HXdSa2xsPEV29HTJWuRFXtSbGqPYiu1p2oqt2IrtKNqMpdKVqxK5EVOuEp2wKt1O2o+AaoYrVQUZVR3lIoFYlSHpQyMAwDpRS6rjNkyBAcx8FxHAKBAOCyZPUP2LZzEc+s8FcjUVQURVEURVEURVEURbHgvKyi6DffbCI2pjKRkV4iIyOJiIigZMmSTJkyBcg/SvTLL7+kZcuWpKWlAcGRmenp6bz22mvMnj2b+Ytm88Xcz5j42STGTfmQEeMSeWnUaIb/+00Gv/AqA4Y9R++Br9G51ws80HEoLdsN5I7WT9Dozh40uKMH9Zv1oEHTHtzQsC01691HjTrNqVqrCRWq1KFk2b8RG38VxaKuIDq6GFFRUXg8HgzDoEaNGhw8eBAgFEXh533H2bP/0EU4o0JBIVFUFEVRFEVRFEVRFEWx4LysouiHH87Aq1+BYQZHX+q6TpkyZfj666+B/FH0xRdf5MknnwxfDrBu3ToqV65M0pw5oUe08j2+6zo4toXPn0N2dia+7DTSU49y+PAhDh9O4XBKCnv37GPrlp/Z+M13rF39NUuWrGHBghX8d/Y8Pv9sOh+O/4Bx743m3ZH/4c3/e4lXXniGwYMH069fP7p06UKJEiWYPn166PlcHMcmMwDL1353Ac6gcKGQKCqKoiiKoiiKoiiKolhwXlZR9Lnn/oOpTHRdQ9M0lFLUrVuXw4cPh9cLzZs+3759ez7//HMgOErUdV1effVVlFLUrFmT7T/vBAdsv4OVa+FagA1Y4FrgBgDXD+SZC67vxN/Dfz4TbvB6x0dubi6O4/D5559jmiY9e/YM3sJ1sUOjRf+7cGXBnDThoiBRVBRFURRFURRFURRFseC8rKLoI12fwKOCMVTTgmG0TZs2pKamhqOo67ocP36cu+66i++//z583+zsbO67777wfVu1foBjqcexbRfXcXBsG9dxgroOLg6OY+G6wbU+XdfBdW1wbRzHwrYDWLYf2/IH74OL7ThYtoVlBYKBNjRqFWDFihWULVsWpRQ33XQTx48fB4LBFmDRyq/JzvFdwLMpFCQSRUVRFEVRFEVRFEVRFAvOyyqK3n3nfXiVhh6aOq+Uonv37vh8PizLCq/R+d1339K8eXMOHz4MBEdk7t+3n1q1aqHrejCoehSDnh8I+Ag4Wbhkg5sD+HBcH47jw8XFJTjm84/guGC5JybnL1q0iAoVKoSDbEREBCtXBkeGOk4wun770w527ZV1RS8VJIqKoiiKoiiKoiiKoigWnJdVFK19/c1ougpPnVdK0adPHwKBQL71RJctWULHjg+TlZUVvu/a1WsoXaIkulIYoTjp9Xr56KOPgOCIzUAggOPY2KHd4cFmxfoVdOzZlccG9GXgU0MY9vxwXv/P67zz7kgSEt9lypTPmDFjJvPnzmHtyq/YsmkHgYCLPxCcXr9oyRTKlSsf3n0+b4RrQkICcGK90x17M1m5bvMFPZ9CwSFRVBRFURRFURRFURRFseC8rKJo+QrV0HQVHnGp6zr9+/cnEAiEp84DzJg5nV69Hg2PwgSYM2c+EZ5INKUwdR09FFbLlSvHunXrgOCI0jwdx8EFZs5bgGZ6UboHpUei6REo5UHpJrrhwWPGYJoePB6DyhWvYdGXy8h72vmLkri6cjyapmGaZjiIKqV44YUXgLwd6F2OZ9osWf3tBTybQkEiUVQURVEURVEURVEURbHgvKyiaMlS5U+JogMGDDhlpOjUqVN5+umngBPT06dM+RTD8KApD6YeiaadGLXZrFkzjh49CoDP58NxHPx+Py4we94KTG8pikSVxzDL4PGURdevRNdj8ZhxeD1xREZ6ubJ0UcZPGB2eaj93/kqKX10FZRjhY1VKYRgGSikee+wxAGzbAcfCBZatkR3oLxX+TBQVBEEQBEEQBEEQBEG4HJAoeo7Exl2FHoqieT7xxBOnjBT97LPPGDZsGEB4ndEJEyfj8cSgaVFoehyGEYGu6+Ep7Y8//jiWZWHbdr71SWfPXUFE9DV4vNfg8VxDxQo3c8N1TWlw8100rH8Xtze5g8aN6/P8q0Ow3BwAZs5bRbnqTTC85dHNK9E0DeM3cbRHjx7B0aiui2P7AYfla7658CdVKBDON4qmZmRe7EMXBEEQBEEQBEEQBEG4IPyZWbSXVRSNiSmJriv00ChPpRSPP/54aC1QJxxFk5KS6Nu3L47rhneP/2jKVExvPJpxJZpRFl33hKOoYRh4vV7GjBkDnFhfFGDW3AV4ouKIiS1D7dq30PreDjzQ+mHaPvAQ97W+n+Z3tqBrt44cOX4QgKnzFhNXvgFmsRvwxt+MZl4THtl68lqo3bt3DwVYG9fJBXwsWrHmwp9UoUCQKCoIgiAIgiAIgiAIgnB2JIqeI8WLX51v+rxSivbt24envOdNlV+9chU9e/TEn5uLE4qiXyTNI7p4RQxveZT+NzS9CFooUObF0dKlS7N06VLgxAZIM5NmUKFKBRo2asxttzXlrrv+Tvu2D9LjkY506dyezp068e13GwCYvmg5xSo3xizVlLjy92LENUb3VEQ7KYrmHXenTp2wbRufz49jZwF+Fq5Ye9rXffhoGku/2sjUpAUkTv2C8dO+YPLsOXw+fwHzVq5m5YZv+W7rz+zen4LPHyjgn4JwLkgUFQRBEARBEARBEARBODsSRc+RcuWqomkKTZ2Yhl6/fn2OHTsGnFg/dNN3P9DhoY5kpKWFo+iyVWuIvepavNE10Y3a6GZ0OIqePJKzXr167Nu3D9uyAZidNI3o2ChiYmIo4o0kMjKS4c88RXrqEfbu2c6eXdsBmD53CdFlGmCUbkmR8p2JLNcO86pmaObVwWP+TRTt1q0bAAHLBvzYWCxe+XW+15uekcObY2dwX4fB3HlfB+rfdSf17rmDOnc3ofPAXny+KInpS+bz6cK5TJoziw+nL+CjmSvybTAlXBwkigqCIAiCIAiCIAiCIJwdiaLnyE11b0HTQiM7teDozgoVKrB161bgRBRNPniI+1vdz86dO8L3/eXX/VSs3piIYteje+pjeOIwDT3flPa8EaOdO3cmOzsbgDlzkzBMD0oz0ZQHQ/PwwrPPA+A6Fq6VyZcLv+SKq67DKHEnZrleqNK9KVaxB6pkE1REqXwjRfOe66mnnsJxnNCIVJvM7CyWfbUx3+udv2Qj8WXqUaZkSUrGxRBX7AqKFvVQ5uoYlq6aAziAHTK4dEBGrsWxNAlrFxuJooIgCIIgCIIgCIIgCGdHoug5cn+bDuihKJq3aVFcXBxLliwBCK0rCrZtce99rZj0wSRsXzCU/nrgOLUbtUaPvh496jbMohUwPZHhEad5sdU0TKpXr86OUFCdO/dLDD24a71SHnTl4aXnXwkekOOyZOlirip3LXr0DUSV64L3qv54yvTHKP0QqvjN6J644EhRXaHrGpqm4/VEMG5cIq7rYtsOjuNnX3IKq9Z/n+/1zv7vCpReAq+u8Oo6Hj0CXRnUrFKDXTt3k5JyhEEDh3Jf6zZ07tidCQn/IjPrKDJO9OIjUVQQBEEQBEEQBEEQBOHsSBQ9R556+lV0ZaBCkVEphWEavPPOO0AoijoALs/961lKxl5Fy0btadOiN3UatcEsVx+jTFNUbHP06Pro3vIo3YPSFIauYSgNTZk0atKEo6kpAMyZMwdd106aZq948cUXw8f0yhsJGNG1iCzZEm98J4yYLkTEt6No8aZ4il2L4Y2haDGdmFgvMTHFiI8vRdkyFVm4cDkA2dmZOI7Fuk1b2bxtV77X+9//LkdpJTAMHd1QaEbwGK67ri7Jycf5/tufiDTjUSp4fLc2qUlaxhFy7FOzaE6unzkLvmPoq9MY8PxnDHn1C4a+NoteQyfRe9hHdPnH+3R7cjyPPzOJ42nZBfMDvIyQKCoIgiAIgiAIgiAIgnB2JIqeI5MmfY6mzNBU9/w7ubuue0IcFixfzpXFaxDlvZEiUbehl/w7EeXux1O2PVpsW8xiDdG916C0E1FUVxpK6TzwwANkZacDeVFUz7f26MlR9NPpM4mKr8C1dVrT4I5+3NbiKe5+4GlaPdiPJnfeR7O77+bu5rdz99130KzZHdStW59bGtzGzz//ku+1zflyDoHQ5k55LFv5DUpFoiuFYSiUFjyGGtdez/59KWzcuImYqPjwsd19ZxOOpWYqDzTCAAAgAElEQVSeMlJ0yy/76D1kNM3v680dbe6kSesG3NKiHq0facGHsycya8UXJK2cyfRFnzJu+kS++2kXwp9DoqggCIIgCIIgCIIgCMLZkSh6jnz77SaKFInNt/t8cOTkdSQnJwPgusG1NQ+mZND41i7El7qXKyr2oUjVwZhVBqLKPIo3vgueYo3RPWXDI0V1TWFoOroyGTRoEI4TDJS/F0VXrl5JzRtvpMUD7bmnTUfufqAjd7Vuz2133cMzLzzPipUrWLNmDStWrGDVqtVMmzaTR7r2YMyYsaz+ahXr1n/F12uXM/TJ3rw9djzvTv4vb0/6L2M/nMXQp1+lZPFyxEUVx+vxhKffX3ttLQ4dOsLXX2+gWLGiaKFY2u7BB0hLdwnYbvj4Dhw6QsO7H6ZctepUqXQV1auXpkKFWCpXjGfixFGAH7DIW5MUAhw4fOwC/DQvbSSKCoIgCIIgCIIgCIIgnB2JoueI3++nWvX6KGWcpE7RolEkJSUBYNs2dmjDpSHPvI2neAvMSv9Aq/oCWtUXUGX6UaRUN7wxjdBOiqKapjB0A8Pw8MaIEeHnnDMn6axRdNvP27n22upcWSaWklfHUPLqosQU99L0rib8siP/aNA89u87SP369SlWLIpbmjTg9Ref4pMP3mH23CSmzlvMlDkLmTz9Cz6a9BFTJn3MuPc+ZMjgZ6hb9yZiYmJp3LgxySkpbNj4DVHxRVBm8Njat22Nz2eR6z8x4vSDj6dx0823cH2NctSpFk/dGrdQp1oT6tZoyqYNW8k8kss7r41naJ8XefPlBPbtOATkhuOycH5IFBUEQRAEQRAEQRAEQTg7EkX/AH37P4tSwY2PdOVBUyaGYTJw4EBc18WyLBwnuBv7yrWbKF6tJXq1x1E1XkSr+hJG5UFElOlAZPwt6GYoiurBkaJKKSK80Xwy9RMITUKfN28ehmGEw6iu67z00kvh40k9nkWjRreGrguqlKJtuzb4cvzkZvv58cef+XHTVnbs+JXcXB8ATzzRl169erN7955zfu0bvv6GNm0e5Pamt3Pk2BHWrv+KiNgIlKmhdMWDD90D5BLcjT5IekYOu3fu4Iupk+nXqS1NmzSlZYv7eHfU+2Rn+/j+2x+JjowLBl9lMP3zGUAqW3/+ieSU1D//A7tMkSgqCIIgCIIgCIIgCIJwdiSK/gHmzluBrkWiq6JoKiK0K7xBrVq1OHDgQGhH9wCua2E7Dh17D0Urfx8R1w1HVX8Rvco/MMu1p2iJhmjm1SjdE9oZPjh9Pq7YlcybNzf8fKeLonkjRV1csrIsmt91X3DTJ01hhEaUdnyoE5YFy5Z9Q+lS5YiPL0XFipWYP38BAGu/WkdGRhYAs2fM5f9e/Q8vvjqC5/81glff+Bdj3n2DxPf+w0fjE5k+bT4bv/kJgN27d/NY714cPnqYFatWYkYVRRkmSjO5rl41vt64lJSUPezZ/yvHjh0jIy0dJycAQNbxNPoP7Mf97R/AZ+UCsHj5IjzFPKjQmqVjE98lOJ3eYfe+Y6RlyKZL54NEUUEQBEEQBEEQBEEQhLMjUfQPkJmZRbW/1cFQMWiqKLqKQNNMTNPDB4njAPAH/OQGfIDDyrVruLLinRSp+ARa5WcxqwxBr9SFiJKN0YzSKN2DbiiMUBStWK4yGzZsDD9fXhTNW8P05JGijuPgt6Frt0dRSmEqDU8oinbu1AXLhslTpqFrwaCq6RoTJowPP7bjwAvPvkkRbzmUXgJllEIZJVCaF0PX8ahgZNV0D9HRJXl6yFAsv5/U1OP4fLnMX7AYPbo4yoxFmaUwvFcQW/Iqql1bk7o31aXuTTdxW6PGtLirBS88+zJ79x9i34FDjHn3AwA+mvQZta6ri24UQTMi0fQIat/QkNdff5Y1qxZj2TKF/nyRKCoIgiAIgiAIgiAIgnB2JIr+QZ4f/hqmfkUoihYNjRbVaNbsdjIyUnEcF59lgevH9mcz6MkRFCnVgyIVX8as9CxaxV54S9yKMsqg6R50U2EawZh5S/0mpBw5TN7GQ3Pnzj3j9HnbDm5Q9OxLzwWvUyocRTt17YCLy4RPJxJdrCgxsVHExUUxYUIw3LourFvzE6Vjb8Awq6PFNkDFNUYVvwUjshqa8mCEHlMZHpSmE2F6+GTylPB5mJY0F73Y1WiR5THia2NGXY9hVkGpGJTyoJSOrgVjrFKKTj264c/JJTvTR05WJm0faItSCo9mYmomHsODoQyU0mjf9n5Sjx/Fsqzfnn7hHJAoKgiCIAiCIAiCIAiCcHYkiv5Btm/fScwVVVBaFJrmwdANNKXweCKY+ul0APw2BHKzAZed2w9xQ4PeFCnfE2/VAeiVniAivgGaXgJNK4KmGxiGiaY0Wt97Pz6fD9cNrsuZF0XzRooahsHLL78MgB1au3RswpjgZk3qpOnzXToAsHLNCpo1u52WLf9Os2a38eWX88KvY8L4j6la5WaaNmtPw2YPUe+29tSo24Lrb7yDiuVqUKpYLLqmoXQD0+PB0HQefbQnth1c73TajP9SLK48V5SozpVlbqJ8xVuoUKE+JeL+hmlEo+smhmmgGcE1R4vGRfPDdxsACAT8dOrQ/sS0f13D0BUeQ8fQPXRo246MzGz8/sAF+qleWkgUFYTCxc6dO0XxklQ+U6IoXijl+0YU/1ovFtlrXydtRmuxEJq18p8X7X3zZ5Aoeh507TkUZcahdD24Hqiuo2smtzVuwfHj2QQsB8d2sAPBqPfx9LmUqH4H3soPoCr1IDL6utAo0xiUKoqmvChl8MQTffD5ckObNZ06fd40TV555RUgOH0+7zamaaJpWnhEaefOncnOzsa2bVJT00hNTSU1NQ3LssOjL0eMeIOGDRvQts39tG1zHx07tOPDieNZsGA+Cxct4K233qJipUqh5w/G1gcffJBcnx+AaZ/NptHNd9KxXS86tO3FAw88SJcunRg8eCD9+/elfft2xMbGous6uq5jmibTv/gCAL/fT9du3ShVqhR1brqJevVu5ub69alTpw7ly1xFn16PkZplyxT680SiqCAULnbu3MnRo0dF8ZLyYv5CJZ8pUby8vNjfN4Lwv8SMGTP+tBfrfe267kUPe+Kf03ULX8ORKHoebN22k6iYCijdQDcUuq6haRoe08vbb48BwHFsnEAA27YJODD05bHoV9+OWakdpvdvKBWJocWgVGR4uvmrr76KZQWwrGB4/G0UNQwjHEXz4ubatWuJiYkJx0elFN26dcO2bQ4dOsS0adOYP38+s2fPZteuXeE36SuvvEJ0dDQlS5YkLi6Od95555TXOWjQoPC0faUU7dq1w+cPHtunn86gQoUaXFejAX+rfBP3NG/F5s2bCQQC5ObmcvjwYQYOHIhpmuFjT0xMxHEcLMti/fr19O/fn3r16tG0aVNuvfVWhg4dwqQPx7J69XKOZ/rJ9clI0fNBoqggFC527txZKP8BIQhnwnXdix4p5DMlCJcH/wvfN4Lwv8SMGTPYs2fPeStRVJQoKlH0nBg05GWUHomma2iGwjAVmqa4qtzVbPjuBwAc24fjBCNienaAnk++ilH6ZiKKlkNXkRh6NJqKQCkTXTd5//2xgBtaL/TcouiWLVsoX758vnjZvXt3XNdl6tSp4VhqGAbvvvtu+Pife+658OjSiIgIFi9eDEBCQgIffBDcDGnMmDH5Roq2a9cOX2ik6KQJH+M1YzCMaAw9ij59+gNw6NAh9uzZA8Dnn3+Ox+NB0zQMw+Dtt98GCH9QPvvsM7xeL6ZpEhcXx4oVy8lbTzUjOxfHKXwfqP8FJIoKQuFCfqESLkUkUgiCcKGQ7xtBOIFEUVGi6B9Douh5cvjwUSpVrYcyDDQ9FEV1hWbotG7zIOnpqYCNbWcT8GViWX6OpmbRueeTxBa/BkOPQNO86JoHpQyKxcTx5ZfzAbCs4AjJ364pquv6KVE0NTWVevXq5Yui3bp1w3Vd3njjjXybNI0aNSp8/M8880z48piYGL799ltSU1MpU6YMDRs2zBdVDSP4GO3bt8fn8wHwQeJETDMSTfOgKQ+DBg0JP26dOnXIyspi8eLF4an9pmmGR4pOmDABx3GYPHlyeCOpmJgYVq1aybH04+zdf+BC/RgvSSSKCkLhQn6hEi5FJFIIgnChkO8bQTiBRFFRougfQ6Lon+CLmV+im7EoTUfpCmUolK7j8RbhpZdfwLYD2IEMHDsX1wmGzqNHjtG//yBKlSyLYXjQtGAULFeuPN988w2O4+APTVGfO3cuUVFRREZGUrRoUbxeb3ijJcdxyM3NBaBVq1ZEREQQFxdHTEwMvXv3BuDNN99EhTZf0nWdMWPGhI/9qaeeQtOC0/6jo6P5/vvvSU1NpXr16rRq1eqUkaZKKTp27EhubjCKjh/3AbpuopSOUgbDhz8HQNeuXalSpQpZWVnMnz8/fF+v18v06dPJyMjg0UcfxbIsPvroo/DxlShRgu+//54tv/yCUwg/SP9LSBQVhMKF/EIlXIpIpBAE4UIh3zeCcAKJoqJE0T+GRNE/yYCBw1FGNEo3ULpCNwx0w0NsbAwfTZ4AgOMEcF2LgC8YMXNychkzZgy1atQkJiaGqKgoGjVqxN69e7FtG9sObrSUlJRElSpVaNq0KU2bNuXaa6/l9ddfB4IjRfOi6KBBg7j77ru5//77adq0KQMHDgTgjTfeyBdFx44dGz7uk0eKer1evv76ayzL4rXXXgtPs09ISAhPvVdK0aVLl3CwTUhICF+uaVp4BGunTp2oWbMmOTk5JCUlhUe6RkZGMmfOHI4fP06/fv1wHIf33nsvvOZo6dKl2bBxI+k5Po4cy8Cy7IL+0V2ySBQVhMKF/EIlXIpIpBAE4UIh3zeCcAKJoqJE0T+GRNE/SW6ujzvubIemR6N0L7ruxTQiUcqgXLmyLFq8EADbtnEcB9t2wvddv34d3bo9Qo0aNWjatOkpXz779+9nyZIlLF26lMWLFzN79mw2bdqU7zapqak88sgj3Hbbbbz//vssWLCAYcOGAfD222+Ho6hhGCQkJITvN2zYsHDQNAyDkSNHnvLa+vTpE75N3rT8vGn777zzTvhyTVOMHPkmAB06dKBevXr4/X5mzJgRvk1ERARLlizhyJEj9O8fXH90xIgR4dGqXq+Xzz//PHhOAxYHDqfiOM4pxyT8PhJFBaFwIb9QCZciEikEQbhQyPeNIJxAoqgoUfSPIVH0L2DfvoPUqNkIpcWga5F4jEgM3YOmm1SoUpUlK1YCwS2EXBf8AR+B0A7zWVlZTJv2Gffeey+33norb7zxBuvWrSMlJSU8EvRkHMchOTmZjRs38saIN2jevDk9e/Zk1apVAOzdu4ehQ4cCMHLkW/miaGJiYvhxnn/h+fB1pmlQuWJ53nl7JOvWfMX69et46623iI+PD05/D2201LNnz3CofOutkWiaQteDa6mOGfMeruvSrl07GjRoSCAQYNq0aei6jqZpFC1alOXLlwd3pR8wAID//Off4dGqmqZRpWplnntlMD/+vIHUQDZ2IfxA/S8gUVQQChfyC5VwKSKRQhCEC4V83wjCCSSKihJF/xgSRf8itmzZTuWqt6D0WHQtuAGRrgfXGi1f6WpmzJoOgBMeMWrhODaOG4yM6enpJCUlMWTIEFq2bMk999xDu3bt6NGjB3379qVPnz707NmT9u3b07JlS+6//wH++fSrrF69BvekEZVbfvqZ4c++CMDIkf9G14MjNU2PQWLiiZGiE8Z/jGlGoRtx6GZZNLMcmlkOs1glIqJLoRs6uqZhaiaGFpwm37t37/CO8P/+zxtoho5mGGiGwZixY7Fti3vvbclttzXBcRymTJmMpmtomiIqKoIVq1ZyMCWFLo8+ig28/p8RKC04Pd9rGmihSPtI94fxO7m4rowUPR8kigpC4UJ+oRIuRSRSCIJwoZDvG0E4gURRUaLoH0Oi6F/Ijz/9TK3at6NpV6CUF03T0Y3gSMq4EtGMGTMaf24urutiWRa2bWNZFn6/P9+bJysri82bNzNv3jwmTJjA+++/z7hx45g0aRJJSUl8//33pKdnEG6hrhUU2Lp1J08NHQ7Am2/+i5iYKOLjYyhZ8go++GBc+Dl+3rabapXqYUaURxWriRZXjyLFG2JGX4vSI1G6hqYUhvJgqOC6n3379Qvf/7XX/y+4pqiuoxkmY8aOxXUdWrVqRdOmzQCXCeM/CI8CjY4uxso1a9m1/yD33NeGg4ePMn/BYiIiozEMA1NpeDQdTek88XgPLDsX27EK/Gd2KSJRVBAKF/ILlXApIpFCEIQLhXzfCMIJJIoWMtesx2UnvvO9/6yB5O7bhRPwh06iHzdnF4EfBpIuUfSckCj6F7Nj525uvbU1mh6LUp5QGNXRdIVpmvTt8wS7d+8J396yLBzHwXVdXNcNh9JzwXXz1ir1Azau67Ljl908M+x5AD79dBKNG9/Kvfe2plGjhkyf/hkAth18o3465QturHc719RoQNXad1GrTiuuva4ZZcpVJS4uBq/Xg2lEhnaZVwwZMjj83O8njCU+PpZq1SpTunRxJk36GNeFu+74O7fffjcAH078mKii8ZQvV5lyZauw/usN7Pp1N9Vr1GL58pVkZefS5r42lIwrzpUxcZSOjSM2Jop/9O+OZftkpOh5IlFUEAoX8guVcCkikUIQhAuFfN8Iwgkkip6Lbcna/jNOXndxcnHSFpGdVMii6MLJ2L4zbVBt4x6dTIZE0d9FomgBkJaWTveeg1DmlSg9GqU86LqJrhvoukGdG25kwoQJZGRkhO+TF0Xz3kR5gdRxHCzLIhAInHLb4FR2Bzhx3YwZc+je7THAxefPYvvPe9nxy6/s2LGD9PQ0wMWyAti2g+PAps1bmDpjJu++9xGjRn3ImDETGf3uu7z55r+49dYmGEYUmmagNMU/hw8LPb/D1i2beO3l4Qwe8DhP9uvF1i1bCQRsbrqxPvc0vxfXgWXLVtPhoc706d2fbt16ceDAAXbs2E5kpIdePR7BsQP8umsXr7zwPD0f6UbHhzrQ/J4mjBjxAjm+HGzZaOm8kCgqCIWLP/UPz1+X8UnCJyz79cRF1v5vmDt1IuMTEkhIGM/kaQv4Zv/J/7FtI0kJCSSc5PiJU5i5bAvHT/8kLPskgU/CT/Kb+yd+cJrnEC53Cm+kCL6/kzaedNHxLSybOZkPEhNISEjkg0//y8otJ39agp+Rkz9TiR98yNS533C6j8Wvyz7Jd9v8hj7PG5NISEhi43nc/jTPeMrx5Zl0+jsIQqGi8H7fFDTbWTBuBNPXXOzjODf8yT+yeWf2xT6MQo9E0d83Y+svuO5RrM0vkZHUlozFI/Cn50LOGrILTRQdRiArFER9v+D/+vHgyNCkx8ne8QvBrGTj7BkmUfR3kChagIxN+Jj4krVQWixKFUXXi6BrwVGXUVFFad68OdOmTSM1NTXf/U5ETye8sdHJfw5en/+5DiTv5Z3RYylf/jpKlqzA9C8+JzklmdTUXNLSckhNy+DIsaOkpCSf8xv1mWeGYeihkaK64oUXhxPcLuqk/xph+4Hgv/h/2LSZmNh4at9wA/sPJgMQCASwbCs8+nXGrKnouiI6Uue9t/8Vejw4fPQIu/fuYe/BvRxLPcqBo5mkpmed+8kWwkgUFYTCxV8aRQ+sZlpiIh/PWc+OlBRSUnawfs7HJI6fyfpww/lN9MlNZc+mBXySMIF5P5wubJ4+igbvb5F5ZAffLprOxMSpLNspYVQIUngjxW8+H9Zm5k9MYOL0ZWzak0JKyh42LZvOxMQpLNqW937/zWfEyuTIjq/4YkICn6088DtPd4aY+VddfrrjE4RLjML7fXOebJ/HhBFTWff7Nzz3KLp9HhNGjGPB9j9/eOfKL/PGMWrqiYPbPPs9Rk9exuELdwiXJBJFf1/fcRvSZuWfXr5iJQ5pWOtCf184GSsr9Puxk4mzb+SJ2y9MIJCRHmwyrh83YxnZs06OnL9iHTgUnNm7rTXhkal2qKME9hH4vk++2/u3/Bi63sr/eGcw/cdtwZJi7cS38DThd9vO4PX2NnJ/57EkikoULVB+/nkX7R7qg2GWRNeLouVNqQ+ttWmaJg0aNODf//43GzduJC0t7Zwf+0ByMgsXz2Pg0H78rUZVdCMaTYtF02OIiomlZu0aNKx/Bw3r30qTJrdx3XW1eOXVlwFYunQpQwY/zdChTzP06WE888zLPPPM6zw3/DWee244L78ynBvrXo+mmei6iWlq/N+/XgPgm2/Ws3jRAlatWMXX69az6bsfWLFqJY/1fYKata+j9vXX89xLL7F01SoWL1/OvIULWbh0Ke+OH8d1DeoQUSSC2LgruKb8VfTv34d5CxeSkZNDAEi3LLIs+H7LHmxbRoqeDxJFBaFw8ddFUYsf5k0g8Yu1vxnxeYCVnyUwYf7m0N9PMxLurNHkbFE0D4vN8yeSOG01v5OAhMuEwhsp8r+/D6z8jITJC9mWr/cHP2sJ01aTApzp87MxKYGE3xuKKVFUEP40hff75jy5RKOo8Nfw2yialJR0xgB6uusuhyiate8w2Pvwf9Xx9LeZ9W+sXBsneTQZs9qSsXYpju3H3taTtBmD8GfauKlJZCa1Ji1pJFaOjXvorZMiJ7jpK8lZPZiMpJNGpm7sTvqMjmT9uhfX3Yt//sm3X0j2vI5krJyHbYOzZ9BZX0NOSnAAmXvwtTPc5jUCuQBZWBslip4NiaIXiC9mzefGGxujaRHouoGmBdcYVUoRHR1NnTp1qFGjBrfeeiu9e/fm7bff5rPPPmPZsmWsWrWKFStWMH/+fD766CNefvllOnfuTL3GDalT/0Y6dH2YG+o1wvSUJjKyCmbENWiGN7RZkhmc/h7a2f2ZZ4JT4P/5z+EopWGYUehmPIbnajye8phmPJpuoPTgBlEe04Ou6UQVjWD0u+/g91ukHD7yu6/Xtm0OHEzmux82MW/hEj6eOp3PZv6XLxcsYu3adfz00xb2799PZqaEuL8aiaKCULj466LoZuZPSOCLtRmn3Cxl9TQSpiwl+Ey/jZq5JG9awCeJU1n+62mf5ByiKLBtIR8mfMFpnl64DCm8keLk93cKq6cl8OHCbafebPN8JiTM5hsLTv2MWGT++hVfTJjInO9+5wMhUVQQ/jSF9/vmPPlNFPXvXs0XiaMYPWIEo0eNZerCLeQEb8iCcSOYMmseU8e8xagRI3kvcSYbTver3O9E0aPf5z3GCN595wP+uy4Zf96V/m0s/Xgs740cwaiRo5g4cx2H/Kce26i3xjB10Tb8oeMaNSLP4GvJH0mP8MO8jxn31ghGjXiLsR/M5Otk/0nH+inzF4WuHzmKiTO/4eifPrGXBidH0Z9++on27duTmJh4SvxMTEykffv2/PTTT5ddFE2b9Sy+Y6mAjZu7D+vg52TPa3tiFOa2nRD4npzfRsjjU0mb0ZGMpcHYmXdd9sHjkLOGrHAU3RcMnjNakzajJ/4McFPePekYhuE7tB3/htPdvjW+VELPdebX4AtNNg6ORD3/20gUlSh6QZkwcQoeTwxeTwRFvF48Hg+madKiRQsOHDjA+vXrGTlyJI899hhNmjShXr161K5dm1q1alG7dm1uvvlm7rjjDjp37swLL7zAjFmz2LlnNwBvvzsR01OO6OjaeLyV0Ywr0AwTXdcxTR2lFKap85///BuAIYP/iceMwhNxDXrM9XjjbqZo7M1Ex1aneJkKXFP+SsqVK0HFcldTuXw5qlSswPIlK0hJSePnX369iGdR+D0kigpC4eKvi6JniJXwm2By6pqiCQkfMOOrA5x+8vs5RtHTrG8qXL4U3khx8vv7LDEx3/v99Gt2Tl7wE7/7/6wXMIqesqboJ8s4zSsThEJH4f2+OU9OjqL+DcwaPZJJczeT7oecncuYOnoU09ekkhdFR4+fy5ZsIHsnyyaPYszUNZwyN/FsUXTvIiaPHM30VfvIwc+hb2czaWTebVP5+vPRjJ2yjF3Z4E/fzPzxI/lo4V5gC/PGjmTS3GCkzdmSlO85fjtS9OS/71s0kdGjp7J6Xzb4k/l+9nhGj5vHL+FjHcmk2d9yyH/q417u/Hak6OnC6JmC6GUTRfPi5/L38B3cjhOwwM3C2fNv0vMi5+lInR6835LxJ6bP55G7Prge6SlrhAZHbNrb257+OE6zpqgv9cRznUkZKfrXIVH0AvL66yMxjGh03cQwjFCwNOnVq1e+29m2TUZGBkeOHGHv3r0cPHiQlJQUjh07RkZGxml3p582aylFilbD670ew6yM0uPQTQ+6rjAMhaYpDFPjX/96HYB/9BtGpLckpcs2IKpCa2LK3sdVldtwS7Pu3N2qHfe0uos2bZpzf6u7aNrkFvr07IXlC/DlvBWsWbvhgpwv4fyQKCoIhYuLFUVPHimauuNso9okigp/nMIbKc4/iuYbKXpgEws+SWTq6Ydfn/R0MlJUEP4shff75jw5OYqu+5zR783mx5Ou3rdwAqMmLyftdNPnN81m3MjP+fq0j3n6sPjrl+NDj5eHnw3TRzFu9iZgHTNGJjD/pAH1aT+v56sf9gHZHN1/iPTwkNJtzE84cTxnjqK7WDh+BJ8uP2nfDf83zBz1HnM2cZrlAwrXhlIFzenWFD05jJ4tiF5uUfSEbcnc8SsuyQSWhqJo1jIyzxIb3dQkskKjS7MPHr/gUVTWFP3rkCh6AXmi32CU5kEPjeBUSmEYBs899xwAlmWFPRdsB2zHAiyWf7WG2Nh6FCvajAhvI5Qei2boGFoEph6BpoJrg77w/EsATJ70Ce3adKBXr370enwgPXoN4LHe/2DAwKH0fvwJ+vR5nMce60XfPn149f9eYff+PeQEHMZ9MO2cj0+4OEgUFYTCxcWfPh9k8/wJJHyxllPvLdPnhT9O4Y0Uf8X0+SApq6eR8OFCTnPvk55Ooqgg/FkK7/fNeXJyFM/7HlYAACAASURBVFwzlVF5IyjzCF92mlh4pvVIzxJFT7f2Z/iyPQv58Pem3Y8NTZ8P+ftR9HSR86TLJIqelTNttJQXRs8WRC+PKPouVgCcfb/ZlX3WLGxs7K2tydixF/LW/Axf3za00dJ0bI4TWHPiuuzktLNE0dNNn+9D9tbZ5Cw//yh6brvPg3to5AUNzBJFhbPSpm0XlBbcaEnTtNCUdpNx48YB4PP58Pl8+XaaPxMuYDsuPisH8LN15zaqVL0D02iAx1MX3bwCzVRoykQpHUP3oOs6nTp2CT9GZmYWqanHyUxPIy3tOKmpRzl69AhHjx7l6NFjHD58mJyc4Io0PuDjqUkFdGaEvxKJooJQuDjnf3ge+IqZH05n5a8nXbZtIR8mTGN1Cpx5o6XjrP0i8Xc2WvqzUVQ2WhLyUzgixWYWTv6Qed+d9B97M9byRcIE8j4uZ9poadvCyb+70ZJEUUG4MBSO75vz5QDr50xj4YaTRk1ums243xspOnERBwt4pOiYGRs43UhRf/ohDhzNhtSVTB05lplr9+Vb4/T8R4qOYtYGJIr+Dmfbff6nn346axC9PKJoa7IPHAXrIIHNL5GR1Jr0BSPwH08D6xd881uTNmsithXc/CgrqTXp8/4Pf3oWzt5/kjZjHJYF7pEPyVrwOFmbv8VxOEsUPZeNls4nirYmbeFkbJ/9Oyc1DfvHPhJFz4JE0QtIg0Z3oTQTpWnoWnCkaHx8PEuWLAEgJyeHQCBAIBA4p8ezXBfbsbDcHNLSj3Jr0/bEFWvAVaVvIb7U1ZQqdwVly5ShVKkrubJ4caKjo6hQoTzjxyeyd+8eDh48yN79+9i/fz/JyckcOnSIgwcPcuTIEY4fP05ycjJ7du9mzrzFdOs9hO9/2ML+Ayns3n2Q3XuS2b03md17D4YM/X3PwaB7k9m7P4V9+1NC/3uY/QePs+/AMfbuO8qevYfZvSeF3XsPs3vfEXbvOxp071H27D/OgUPpHDqcyaHDmaQcyeLw0SySD2dwMCWNQ4fTOHQ4nUOHM0g+nEHy4XSSD6dx8HB66DbpHExJI/nwKavlXBZIFBWEwsW5/8PzFxZNTmDizDXsSM0lN3UrS6cm5g+RB1YzLTGRj+esZ0dKCikpO1g/52MSE6exOnyj30RNK5MDmxYyNTGRaatPlzTPFkUtMo/sYP3cKYxPnMqynTKTQAhSOCJFButnJpI4dSGbDmSSm3mA9UkTSZg4n815b2VrM/MnJjBx+jI27UkhJWUPm5ZNZ2LCROaHb/Tbz0guqTvWMHNiAhPnbz7DWr0hJIoKwp+mcHzfnD/fzxx90rqg+1g9dTSjP1zKQTh1TdF9q5g+eiRTV+ZfU/THdP9ftqZo+ua5TBo5lnlbILym6NRV7M8Gsrcwf/xbTPpyOxxYxOQR45i3OR0/2ezfMJtJI38TRT9aFt4g6cxriqbz49zxjB6bxJbwsUoUPRNni6Ln4uUQRdNmdCRrx484/tDaDq4fN+dnfCtP2mxpyadYObnh651js8gKTUNPX7csuA4pNm7uz/gPHTixMdNpImfajLZkbf8Zx7ZD99mF/5uOwev+TBSd0Zq0WQPJ3bcLJ3Dya9lF4If/Izcl9Om6gGFUoqhwRmzbplLVeqjQKFFd19F1nfLly7N9+3aysrIIBALYto1t/07tD+Hzu9i2g+34ycxKo2u3/rRt258nn3yZoc8Ood+gR+jarSNdu3XiH0/25cnB/Xmke1e6detCv35P8I8n+9O/fz/69etH377/z96dx0dZHWocf2dJEFAralmtyFL2UPZF1KpoEaq429tWUdyqVVuvXWzrtdrWVqvjwDgkgQRCIGBCFkIMhCWyBgIhkd3IJnsIJCEJhG0I5Hf/mMkyIURCgEzG5/v5PJ82yWSW952mZx7Oe85rvPzyyzz77LOMGDGC7t270717dzp0vI227TpzS4d+9O4zgls73U3fQb/i/ofeZPjoNxj+8G+55+GXGTL8WfoM/QU9Bj7Oj/s9Qs+Bj3PfQ6/x6NN/ZfT//JnR//M2P3v4TYbc/QID7niGzr1G0/Unj3H3z3/P8Eff5q6H3+anj7/L0Af/Qr/7f8e9j/yFnz36Zx549A+MfeVDfvnS+/zsyTd58Jk3eWrs6zz+7B95/Nn/49Hn/o+HnnuLB5/7PSOffYsHxrzDqF+/z0PPvM+oMe8SMiOZ066LK5n9hUpRkcalLgPP0vz1LIyZyuRJk5g0aTJRiUvJrrYWfOmBTOZVvU3cQjIPVK1lzt9oKXxKFIlLs6l5WfmaS9GK3w+fUsNjyPddoykpTu1gRWIUU8InMWlSOFOi553/Xi7MZqnXbb5ghdf/8GrYyGjyVGLmZfKd/7O4rKVoDZspJX9V8/PzREWp+ING8/fmUlXd3d02jrDIZK8d5Ou0+/zUZDZecPf5qjvCuxOR4m5JL3r3+XGfMa1iJ3gX21Ird5APi0kmMazKDNDti4hy2HF4Zq7Wbfd5laIXolJUqcyrnKwoRgu8LvlXKVpJpehVcjjvCK3a9sDkKUNNJhMmk4n+/fuzZ88e/va3v/H1118D7rVFL/RmKisrq7i03nXG/Z/O0PFkb8/m7+99wKgHn+LpMS/w5K8e4emxDzMrfiZ5R3I57TpBaZl7ZH6u7BznzrlnmZ47d5Zz585RVlbG2bNncblcbNmyhXfeeYf+/fvz17/8hQULFrMyfR0LF63C4Yzk4cfH8vCTL/L4mJd58rmXGf3rMbz7n49JSF7IwiXpJKUs5dPPwnjkqTE8+/IbvPjaWzz6y2f5dPwnLF2eyuYt60mel8TY34zl4ace5cXXX+Hpl1/gybFjeOOvfyJyVhTxSdHMSYpiQsg/+cUvhvP+v95gZfo8jp08wKkz+zh+Oo8Tp4o5frqI465DHHcdoOTMIY6eLqL4xAmOHjtF/tHjHDl5hvTNB6/CGfYdKkVFGpeG/DAncqX4fUkhIj5Df29EKqkUVWosRlWKXpBK0avk6+ydXN/iNswWE2azqWJN0UceeYS8vDz69+/Pa6+9hsvlorS0tMY1RcvLy/IAZKzNpH2H21i/YT3jHQ569Qri7uH3MPb5X/LN9o0ArN+8kXnzUwiLmMYH//4vf3v3H/zpL+/y1p/e4e2/vst7773Hf//7X2JiYli+fDn5+e5/Pjxw4AAALtdpcg/nUFTs/leGxcuX0COoOze1vZlWt97MS68/R8mJIkpOFZJzeA9HT7hvN29REj+9/3ZGPzGS1KUpwHGOFeVwMGcncIatOzdx592DGTykN0OH/YTX3xjL4cI9wCn27sokd/86oJBdO1Zz8lQOe/dvI27O54RHhjIxLBzHZ5OwfTqeT8d/yKfj38Xx2T8Z7/gExzg7zvE2xo37N+lrVlDy/ZooqlJUpJHRByrxRyopRORq0d8bkUoqRZWGjEpRuaBlyzOxBrbEYjZjNpsqdp9/5ZVX+Oabb2jTpg2BgYEkJSUBeBWfVb8u34Tp7NmznD59mieeeAKTYWbh/EXEx8fSrVsnfvaz4WRmZXD06DF+89qb3NimPSZrMyzW5pjMTTHMzTGMZhjG9RhGAIZhVGz6FBgYSFBQEFFRUZSVlXHgQA733HsX7Tu2ZcDA3iQnJwDwl7+9iWEYBASaiZwWSmFRLveNGEbbW3/AoGFBTIuaBMC7//gTU6ZOoKzMxb/efY8+3fvSrk0H/v3vcZwphccef4Zb23XmnmH3sG3zNxzKzePZMc/SssUNdLilHSuXLwfAbo+ibfu7sTTpjaVpPyyBg7AGDMIaEIRh/iGGEYDZCMBiXIfZsGL2vKY333yJU2dq37TK36gUFWlc9IFK/JFKChG5WvT3RqSSSlFFpWjdqBS9SuLiF2KYb/LMFDVjsVgICAjA6XSyZcsWrr32WgzDoF+/fuzZswdwr0Na/qYq/+/uUtT9velRU7BYLFjMAYSFRbBx43o6dbqFD/79DwBe/c0f3WWh9QYsAa2wBLQloEkHAgI7YQ3ojNXaDau1dcXM1fJ1Tg3DoHnz5qSkpHDs2DFuv2MohsldMra8+Qdkf72Z3bt20OmW1pgMg//93ZuUlcGDD4+uKFibNLuGZcuWU1p6hrIy+Mc//+mZHWvGbLmGiMg49ucW0qvPnbRudSv/ee8DKD3LmDFjMQwDk2Gme/c+7NmXz/SYZViaDSHw5tEEtvkfmtz6NE3aPkezNk/zgzaPYGnWC8PyA0xGUyxGcyxGIBazeybu+/96h+IT36917lSKijQu+kAl/kglhYhcLfp7I1JJpaiiUrRuVIpeJaETozFMN7lninoKyGbNmjFr1izWrl1LQEAAJsPAYrHw5ptvVqwrWvmmKvOs++ku+Hbu3EH37h0wGwYWcwDvv/cBu3fvpE+f7qxcsYyvN2/n2iY/wjBfi2G+AUtAa0zmVgQEtsdq7YDF2hmLtRsWa2ssFnPF5fxmsxmr1YphGDz++OOUlZURNW0mTQKbYzFbsZgtvP7qawD89Y9/w2JY6dO1PzkH8klJWUJgkxsxm5tiGFZGjXqSw/nFLFq0kk6dgmjX7ibatv0BIx9+gJJTJ/jYMQ5zgJWBQ3/Cvr1bWbY4iRtuCqRd+xa0u+1mQiY6OX0O7hj5DMZ1AzFuHIm57ZMYrR/CaDkao+WDNGl9N8Z1P8KwmjFZDKxWA6vFgslsxWQ2+M9/P+Bw0ekGOusNQ6WoSOOiD1Tij1RSiMjVor83IpVUiioqRetGpehV8s8PnJiNGwg0rsFqtmAYBje2aMHSxUuImzXLXeQZBibDoEWLa5kzdy4AZ8+VUnrWxbkyF2VlZygtPcm5c2f4/Vu/xeSZcWo2m3nmmWcoLCxk1KhR7Nmzh1mzovlhqzb0GXIfw+4exZ3DH+K+UY8z9K4HGDDkXrr1vp2efYbx4269ue66aytmiVadLdqlSxcOHTpEcXExd955l3tzKMPErbfeyvbt29m0aROtW7fBZDLhdE6gtLSUESNGVhSrVquVvn370rVrNzp27EivXr0ICgoiISGB3Nxc+vbtS2BgIB9++CGlpaU89thj3Nb+Frp168qoUT/n4KEj7Nx5mB4976dH99H07v00vXo9TZ9+T9Gl2yjad7iDW2/rT5dufenRoxfdu3ema/cf0alTJ7p0+gltbmrGhHH/YG/uoQY++1eXSlGRxkUfqMQfqaQQkatFf29EKqkUVVSK1o1K0avktTf+D5PRjEDDgsWz8/yP2rVj586d2O12zyxN9yZMhmEwePDt5B7MA6Cs7Bznys5x5ox7x6AlSxcT2Pwaz+9YMJlMDB06lH379vHHP/6Ro0ePYrd/ytBhd/D02N8w5vlXeXrsb/jVsy/x6+de5pNxIcyMiSc2cS6fx8Tzl7/8hdtuu63isv7yUrRz587s3r0bgPDwcPdsVs8s1/fffx+Al19+GcMwGDhwIMePHycqKoobbriBW2+9lU6dOrkLyi5d6NWrF126dOGJJ57gxIkTfPzxx1itVgYNGsShQ4dITv6Cdu1uoVePIDp37MKECcEALFy0mH4D7+CxJ5/j4cdeYPSjz/PQo7/k1Tf+xHv/+i//+vATPvj3R3z00X/5+OP/8uknH/Pxx3Y+/NDOR/9+l23ZX7E+e/dVP98NSaWoSOOiD1Tij1RSiMjVor83IpVUiioqRetGpehV8sRTL2AyWbAahrsUNZsZOHAgR44c4cUXXnCXjSYTVqt7FqnVZOavb70NwJlTZygtdW8WVHT0OHfcMwLDZK0oL81mM23btmXDhg1MmTKFoqIiPvjgA9q1u4UeQX3pHtSHDl268ZMBg1i8dDk1vU0dDgcBAQHnlaI7duwA4ODBgwwYMKCiFO3WrRsHDx5k1apVXHvttVgsFqZPn86pU6e477776NSpE0FBQXTt2pWePXvSvXt3OnfuzJw5c8jJyaF3794EBgYyfvx4zp49y8iRI7nttg506RTEffc+wP6cHAAS5syg+Y1Wrmt9Dc1bNqHZzdfw01GD2XngG85yGjhby1F3b0gV+fmCy3gmfZ9KUZHGRR+oxB+ppBCRq0V/b0QqqRRVVIrWjUrRq6C0tJQ7734Qw2TCanKXmIbZxC+ffpqi4mKG33cfhuHehMgwLBiGhSZmM62vv5Yl8xcCUP7esn3qwDBbMVutXpe6t2nThnXr1jFv3jyOHDnCO++8g8VixRpgJbD5NVgDAnj0icdxnXExfeZ0fvbgKB55/DEee/IJNm7cyLfffkurVq3cl8h71hft2rUrO3bs4OTJk4C7OLVarRU/Hz9+PABjxozBMAzuueceSkpKmDp1Ku3bt6djx4506NCBDh060L59e0aPHk1JSQkffvhhxezWw4cPExMTQ9u2bejevQddu/RiUmg4RUUF7M/ZxezkGVgCDQyrgRFgYJgM+t/Vi4Kjh4BzlNVaipaSn3+Ec+e0+7xKURHfpQ9U4o9UUojI1aK/NyKVVIoqKkXrRqXoVXDixAk6dO6DyWwi0GpgsbiLzN//8Q8UHT3KnXffg9kSgMXaFLPlGkzmQJpYTFgNg3uGDeBwrnvWZNZXWdzaoR0mqwlLU/el7lZPORoUFMSOHTtYuXIl+fn5vPD8C+5d3C0mTBb3jvAv/uYlzp0r5ZHHH6nYJd4wDOLi4igsLKRnz55epWjPnj3Jzc1l7ty5pKenk5eXR1BQEGaze2Omrl27cvjwYVauXEmTJk2wWCzExMRQWFhI3759uf7662nZsiU33ngjN998M+Hh4RzKy6NHjx4EBAQQHBzMiRMnuP/++2nfvj1BQb0YOfJ+CgvzCJ34GZHTw0hbtZSm1zfHbA3AbG2KyXItlsCW3D/qKV586U1eevkNnn/hFV588WWeHzuWsc89w7MvPM37H75HTu5e8vOLGvjsX30qRUUaF32gEn+kkkJErhb9vRGp1OhL0UWvN3ixp1xiVvxDpajU7OTJk3TtORST2UKA1cBscc94fOChn3Py9Cneee99rAFNsVibY7Y0xzA1w2w2sFpNWMwGf//73zlSdJRnn38ea6CFH3X8IW3b30D79rdyS9t23HjjjbzwwgscP36c4OBgCgsLeX7s8+7S02RU/Off/vYXzp0rZeTPR1QUomazmaSkJIqLiwkKCnIXqZ5SNCgoiCNHjhAeHs5TTz0FUDHLs3wzJYfDQVlZGQ8++CCGYfDrX/+aEydO8Nhjj3mtUdqiRQtWr15NQkICgYGB3HPPPRQXFzNz5kxatWpFUFAQXbp0JmJyCEVFeXTt3oF33v0bhUUl9O57O9aAVgQ27YzF2hGrtSdWa0cs5raYzdd7ZtdWlryG2f16Rz54L0eOFFNQeKKB3wFXl0pRkcZFH6jEH6mkEJGrRX9vRColJCTUOw1Zin755ZfExcUpjTBLlixRKSoXlpA4H0vAdVhMVkxWEyarGWuTACJnzuRAbh6Dht1NQNMWWKwtMMzXY1gDMMwBGKZAfnDjj3n0see47vpb+HHX7nTr2Zk+/brQp08fevXqRe/evUlOTiY5OZmRI0dy9OhRnnvuOa+i0Gw289FHHwFw//D7Kr4fEBBA8txkjhw5QufOnb1+JygoiMLCQiZPnsy1117L+vXr2bt3b8XtTCYT/fr1o6CggLlz59KyZUtefvllTp48yfDhwyse1zAMWrRowbZt24iJiamYNXrq1CmGDx9Ox44d6dq1K6NHjyY//zATJ4ZgGAbD7ryd065SIqZG06nbYDp0HkqvoBF06TaSbj1G0KXbPXTuPJC2bbvSsmVrAgItWK0GZosZk8WCxWIiJSWJdZu2N/DZv7pUioo0Lt9++62i+GX0vylFUa5W9PdGUS5vGkpZWZnSiNMYqRS9il757Z+wGNdjtlowB5gxzAade/Rg38HDxCfN55rr22AJuBmL9UZMzdtjatYZ6w0/wRrQC4u1C7fcOozBA0dw++C7GDZsKLffcTt9+vThjTfeYN++fQwcOJC7776b06dP88zTz3jKTROGYcJkMvPee//g3Lkyht8zHIvZgtlsoWnT5sxLmUdOTg6tW7euVor2oqiokLCwMAzD4OWXXwbgnXfeqbiE3mq1Eh4eztmzpTzxxBMsXLiQ7du30bJlS08paqq4XVJSEvn5+Tz99NMcPnyYmTNn0rZtW7p37063bt2IjIyk6Mgp+vQeisVs4dobriVuzizOnDvFshXLmBw5BftnDuyfTeKzCeE4g8OZEBzGpLAphIdH8Nhjj2O1mLFYArGYm2M2DCY4PmTr7gMNfOavLpWiIiIiIiIiIiK1Uyl6FRUVFdOz+x2YLFZMASbMVjNmi5kXfvMq587Bq2+8jbVpKwKbt8Ny0xAsre7hmlbDua7lPdzc5l6GDPklAwY8wF3D7ueeO+9h6OAh3HvvvWRnZ/PpJzYMw2DUqFGcOnWSZ8eOcZehhgWzyYrJMPPmG29y5vQZHnn4ETrd1oGf9OjFbbfdxrx5c/nmm29o1qyZp+w0e9YUDaKoqJiJIaEYhsHNN7ckO/sbtm/fTps2bbFY3JetDx48mILCQnJyD3LmTCn/+4c/YjKb3TGZsVismExmHnnkUU6cOMHp06c5dOgQQ4cOpWPHjnTs2JEHH3yQ4qNHCQudQYC1Ga1bteWv7/yB/Tk7gJNA6Xce35CQECzmAEymppjNTbCYDOy2d9i5b/8VP7e+RKWoiIiIiIiIiEjtVIpeZUuXrsEacA2GZ11Rs8kgMKAJCfGJ5BwqpN/Qn2G+rh3GTSMxbn6QZm1H8IM2Q+jRdzi333E/w+68g8FD+jN4SF8G9OlHZPhUtmzcQrtW7TAMg0cefZjS0tP8/n9/g2EYWM1mrGYzJsPg1798AjjL4kXzeP/dP/PhB+/idHxCQWEeH3zwL0+BGYjZCMQwLPTtNZhjhccZPz7YM3vUzJ/++GcAfvf67zGbLVgsVsxmC+//60NOu1zMjJ3NDS1vwWxtimF2b45kCWiOYQrAYrXy8cf/Zd++fbz66qu0atWK7t2707lzZ2bOnEleQT6dOnfAbDZo2+5Gdu3K5vTpErKy1rBk6WIWL15O6pfLSFk0n/nzv2Ru0kLmJs0lMWEGYRM/YeCQIHfhbGmGYbZimAwmTPwXX+/a17An/SpTKSoiIiIiIiIiUjuVog3gL3/7PwyrGcNsqrjEvVevPuzdf4j45C/5YfvumG6+F3PrB2ja8g7adbqLwUNGMmjQHQwdOoQhQwbQr19Pxj73HIWFhTw7ZkzFJe+jR48G4N1338FkMjBZDMxWMyaLiZbtfkjayuXnPZ8NGzZw2223YTKZsJitFRsXDRwwkPw8d2Fafv+tWrVh69btZK39ipYt2xJgvQaLJYAbbmrL/aNGc2unbvzg5jY0a9GKpjf8kICmP8AwB2ANaE6zZs34wXXXERQUxK233kqvXr3o1KkTjz76KIVFRYy3j8NitmIyWWjX7hZyD+fxwYefEBBwA9e16ERg8440u6kn5tbdsd7Yk8AWPbnmuvZYAptgWA0MqwnDeg0m87VYLFYsZoO4hGmsyvrmap/iBqVSVERERERERESkdipFG0BJSQmD7rwXw9oEk9lasZv78y+9zLFTpfz2rbextBjI9W3v5oY2g+k3cCRDh97HsCF3cNewoQwc2Ic77hjI+vVfEZ8Yj9VqqdjQaMSIkZw5c5b//OcjTIbZUxSaMawWDLOFm9p34rd/+CszYhNISF7EZyERdO/WHYvFUrFTvHsdUIP77rub4qNHeP2NVz27upswm0383zvvcvZsGWOfe5mmgS3o2+d2Hn3iVzzy1C8Z8/xL/Oq553nhN7/l4cf/h/955jl+3COIm1q3pWfPnvTo0YMuXbrQq1cvevXqRY8ePZg5cyYFhUfo3LETJsOKybDSo2tfcg8f47U3/4HZ2o7AFv1pcuMdWG68C+O2kVg6PEyz9g9ybdthNG3ZmWtbteL6Vq1odtOt3HTzrbRoHkC3jq3Iyspg/uK1DX3KryqVoiIiIiIiIiIitVMp2kDWZq2jWfM2GOYmmK1WzBYTAU0DiYmbxf7cXPoMeYTA67vRreedDB08nNsH38EdgwczeEAfBgz4CZ9++l8O5efxkwH93DNOzQYmi5levfpQVHSMyIiZBARcj6lZC8yBLTA1b4nRpDWGtSWmgHZYmnSiyY19sAa2o8UNN9G6dVtatv4hN7b8ATe1up5rb2jCW2+/yakzJ/nZiHsrNk0ym0106tSJ/ftySE1dRucOPRl+94P8bORDDB8xinvuG8EDP3+I2+/8KRNCwig+WkLIxMl06NKNnr160atXT4KCgujduzddu3bl0UcfpaioiA8/+giTYSLAYsVsMtO37yAKik7y+h//jSmgA6brBxBw072YW4/E6PQk5tt+gaXVz2nZaQTd+99Lz3796Nu/H/37D6Vvnz707PxDXhzzOHl5RUyduaChT/dVpVJURERERERERKR2KkUb0MefTMIwXYfJEuBeX9Rs0KlrB3IO5TIneRkt23SlX99hDOo/mIF9+zGg70/o0zuIx594nPwjR3jnn//GbA3AbDFjsrqL0ZtuvpmvMtfz9abttGvTHXPz2zA174T1uh6Ym/fAcn0frmkxhKY3DKXJDT+l7a13MnTQMIYOvp0hQwcxaGhfBg3rS/c+XUldmkr2zu3c1PoGDJOByWR4ZpJa+Pe/P+Ls2TKeeuLX/CRoCIOH3MmAwUMYOGgQAwYO4tnnX+TosRKKio5ypOgoD4x6kL59+zFo0CAGDRrE4MGD6d27N/Hx8eTk5NC9ew9MJoMAz5ICw4YN4tTpU7zyv3/G1KQ1RouemFoMwLj5Dqy3jeLGbk/Se9iLPPbkH3h6zEuMfeYpnv/1Ezz92BM8Mmo4Dz00kNWrUklbvZmvNmxt6FN9VakUFRERERERERGpnUrRBlRaWsr9I36BYW6CyWLGbDFhtph46eUXKSuDt956m65dujFkwAD6BfXi9sGDGDhwEKlfLuWrSdz/EAAAIABJREFUjVu48UfdMSxNsQQEYAm0YLKaMFvMvP32XwH485/+RcB13TE3747Z2glrkx40azGQH7b+KW1ufYD+g17kV7/6Gy+OfYnnnhvLc889wy+efoK7R9zFux/+E4BPg8Np3aYtFrPFsyu9CcMw0bNnEIdy81icupT+/Qbx4OjRPDh6NCNGjmDo0KFkZGSwdetWRo4cxeHDh0lJWcCdd97Jgw8+yCOPPMK9997LK6+8wmnXaT766CMMw4TVaiHA4l679PY7fsKJU0f5zVuv07FPP24f9QSDRvyCQSN+yfCHxzL6F79nzJi3eeHZ3/HSmKd5/YWneHnM47w+9jneeft/yVy3jLzik2zfubchT3GDUCkqIiIiIiIiIlI7laINbNu2Xdz8ww6YzBbMZhOBVitWq5X4+Fjy8g5zz9130rd3TwYP7E+fPn343R/+TH7xKZ7/7R9Yv2Ez7773IdYm12IKsGAJNGMyG9zSti2ZazIpKTnF+//4jBEjfk2/AQ8waPBD3HHXE/z858/z5FO/Z8yYvzL2uT/w0tiXeHbMszzz7K949XcvEzZtCqfPlpK64is2Z2/ltdf/iMkIwGQKxGRYMQwzVqsV26c2ACZPCeP558fy2muv8cYbbzBz5kzOnTvHW2+9hWEY2Gzu261YsYL333+fv//970ycOJG8vDy2bt1Kp06dMJvNWK0WLJ61UYcO68fRY0dYtzmLxJQk5i1ZTOrKdJatzmB1xkpWrlrD6pWZZK5KZ33GCjatW0F29jryDuVx7txZth8opKDw+1nyqRQVEREREREREamdSlEfMHnK55hMAVgtZiyGCavJTM/eP+ZA7l5mz5lFn369uP/++7jnvgf4evseIqKTWPDlsorfX7psBXffey/mQBNmq4HFbDBs0EC2bNwIQO7BPDIzslicuoTE2XOInRXL7PgEZifMJiFuNqkpqWStzWDv3h2UnCqktOwcqSvW8NX6zQAsX7aKZk1bYjKaYzKaYDZZsVjM3HZbW5YtW0Tp2ZMUFORTUnKMY8eOcfLkSaZMmUxgYCAmk4kftWvHzKgoTp06xZkzZzh69Cgul4vs7Gwee+wxmjZtynXXXUezZs1p1qwFTZtey623dCAhMYH8/MPk5O5nf84+9u7fy46dX7N1Wxpff53Bxo1ZbNiQSUZmGkvSFvFF6iImx8zlo+Bosnd8/2aIllMpKiIiIiIiIiJSO5WiPuKJJ57BbLYSYDUTYDFjMpn57W9/C5zjrTdfoXevbkROj2RXbgkhEbHn/X5paSkzZs7gzrvuxmJtgtkSwI879cT+iY1NGzaSdziPI/lHKCwopCA/n9ycHA7s30/OgVx2bjtA9jd7Wbt+G7NTlpM0P5XCoiKv+9+y5RumTZvJW2+9zaifP0XHTkFcd30Lfvu710lbuZgDB/bx7c6dbNu2jdmzE3jrrf/lH/94n3F2O+HhYSTOns369evZvXs3+/btIzc3l+LiYvLz8zl8+HCV5FX8Z0lJCS6Xy5PTnD59ipMnT3LyZAknTpRw/PhxTpw4TsnxEo4eO0rR0aMcKSzm1KnTV+ms+SaVoiIiIiIiIiIitVMp6iP27T9I21u6YQowsDQxsAY0JzCgKXOT48jdt5V3//p7SkpKmBKVVOv9nDlzhrVrN/Cvf9l5/PFf8fDDj/LKK7/jvff+g83mZEJwOBERM5k5I47ZCcnMn/8lK1asYW3WJrK37aaw6OKKsby8Avbs2X85XrpcZipFRURERERERERqp1LUh8TGJWNY3BsmWQLcl8L36dOWvXs3AGWsWLOFvIKi77wf+X5TKSoiIiIiIiIiUjuVoj7mxZfexLA0xxRoxmw1YbIavPq7F9m17xBfb93V0E9PGgGVoiIiIiIiIiIitVMp6mMKCgr5z0chvPLbt3j40V8yYOBP6dhlGIkpyxv6qUkjoVJURERERERERKR2KkVF/IxKURERERERERGR2qkUFfEzKkVFRERERERERGqnUlTEz6gUFRERERERERGpnUpRET+jUlREREREREREpHYqRUX8jEpREREREREREZHaqRQV8TMqRUVEREREREREaqdSVMTPqBQVEREREREREamdSlERP6NSVERERERERESkdipFRfyMSlERERERERERkdqpFBXxMypFRURERERERERqp1JUxM+oFBURERERERERqZ1KURE/o1JURERERERERKR2KkVF/IxKURERERERERGR2qkUFfEzKkVFRERERERERGqnUlTEz6gUFRERERERERGpnUpRET/TUKXot99+qyiKoiiKoiiKoiiKctVSHypFRfxMQ5aicj4dF/+ncywiIiLiezRGE/F/KkVFxItKUd+i4+L/dI5FREREfI/GaCL+T6WoiHhRKepbdFz8n86xiIiIiO/RGE3E/6kUFREvKkV9i46L/9M5FhEREfE9GqOJ+D+VoiLiRaWob9Fx8X86xyIiIiK+R2M0Ef+nUlREvKgU9S06Lv5P51hERETE92iMJuL/VIqKiBeVor5Fx8X/6RyLiIiI+B6N0UT8n0pREfGiUtS36Lj4P51jEREREd+jMZqI/1MpKiJeVIr6Fh0X/6dzLCIiIuJ7NEYT8X8qRUXEi0pR36Lj4v90jkVERER8j8ZoIv5PpaiIeFEp6lt0XPyfzrGIiIiI79EYTcT/qRQVES8qRX2Ljov/0zkWERER8T0ao4n4P5WiIuLFl0vR/v371zmNnQZj/k/nWERERMT3aIwm4v9UioqIF18vRetCpag0BjrHIiIiIr5HYzQR/6dSVES8qBT1LRqM+T+dYxERERHfozGaiP9TKSoiXlSK+pYrOxjbzsIwGw5bDGuu4KNI7a74gDs9BofNRkTK9nrf1Y5FkYQFR7L4Ane1JsaGwxbGwvo/lIiIiEiDuixjtKI1zJkUzJSENRTX/96uKq9x3fZFzAgOZsaiyzvI+66xpciVplJURLyoFPUtl/JHekdK2EWWYHUpRavd1lO0lcfpCGVG4kr2uur8dL/3Lu3/iNOJt13kubvYUnR7ChFVzmn1RKRsZ8eCyTjtwXyR5aKm949KUREREfEX3zlG27eI6TYbDkc8WVXHwOVjKkc8WXlrSHDamDBtCfuv5JPNTia8pudSD96l6AIi7XYmJWZx6Xd//tjRe2wpcvWpFBURLypFfYuvl6Ihkz9ndlwcsRHBOG02nJNT2KYxTZ34TCmas4aUuDhmx8UxOzLEXYaGRLq/josjZU1OtV9QKSoiIiL+67vHaDksmWrDYXMwJ6vyu/sXRbjHyQlZF/7Vy2xdgsPzD9kOEjMvz2D88o/rdJWa+B6VoiLiRaWob7kcpahrz0pmT/mMCTYbjnGfMS2ufEZn+cAkgpiYECbYbDgd4XyRmV/DvdZcilYWbSdYG+fAYbMTs6Lo0l7s99TlKUXz2Zgyg8kOOw6bneDQGSzc4DmPnnMVFvU5UQ47Dts4wmak1l5el88Ejkn3+nb5eys+vfz9UB73gLn64Plk9lLiwh3uwtwRSkzq1nrMLhARERG5ei5mjFa8LKpaAVpelIaSkg0VY7awFHYAcILspTFMrTJmW7LVBUXLiLbZcEQto7jifoOZuwlgK/Mn2XAEJ7GlpifhyiTRYcMRFkaEzYZz5oqKS/XdYzc7kVEzCBtnw2F3MDUxkwKomNHqnBxFTMg49/MJTyTLM4T0ninqmf1aPjZ07SE9Lpxgu80ztkxhYz6Ai70r45j22Tj3GHFcCDEpGyig5rFj5djSfbcFG1KICa0ydkzZ4H6u5ccxdCazZ1R+bpmb5fnckb+BhZ7vO2zjCJ1S+TpEaqNSVES8qBT1LfUuRV1ZzHHacNiDmZ6YzLyoiThtNkITsnBVDE7sTIpIZGHK50y223DYZ5J2Xq/5XaUokJVASA1FmtTucpSi+1On4rTZmBAWw7zkOKY5bTjsU1myj8qCc1wYcSkpfDHFicNmIzw5u5a7/65StIjtGYuIDXaX6slpGWwvqjZ4Lkon3mHDYZ9IbHIys6c4cdiczNHlUSIiItIIXNQYrWgFMfYqhWVOKlE2G47QZNwjLe9StDg9hhCbDefEzyvHbM4E1rk8ZaojgXW4WBNjrxxrewpTZ2zN8yuLV8zEabMRkbKJFVE2HLapLPFc4FM+dnNOjGJeSgqxE+04bA7i04sqi077RD5PTmHh5+7PCSEx6RRTWynqYl2CE4fNzuTPU1iYOIXQ8jK2/HZh8SxPW8qcyXbPTNqax45epei+VKLsnjFrxdjRTlTqvsrjaBtHREzlYzomL2A35TNlncTMT2PV/Jnu5zNtCQfr9xaQ7wGVoiLiRaWob6l3KbomFqfNRljSJs9PNzE32IbDHsvaGi5h2ZIUjMNmJ+G8MddFlKLV/wVZLkr9S9FdLJpsw2GLonySbvmshcgFu84/V+UzETyDyJrv/rtKUfiuy+cPpk7FYbMxfdE+9w+3zmPKVb6UTERERORSXdwYrYi0mfaKmaHlY7DKMXLVUrR8FmkEiz3Do23zJlVcfu/+71NZkpPFHIeNEIcDx9RUDnomHkQvq+lqrPLHr3n8VX0mJpuSCCsvWM8bu1f9nFBbKbqGBLsNx6R5bAMgh4y5ccyOX8rWas/Oa0xa05qiVZ7f7gWTcVR9nV5j1uozbj2zZz33tTbW7i5FUzey69AhDh84QM6ho7pCSb6TSlER8aJS1LfUuxStobysHODUPjDxppmiV0r9S9Ea1meqOnA971xVH1TWdPf1L0XLb3te9P4QERGRRuBix2iu9JhqMzUrS0/vcVf1S8grE5+OZyxtJyE5iTBbGPMXxRNiiyIleTIO22QW7arhwcs3eyqfmVptpup5Y/uqY8TzSlHvsd2FS9HaxpJVl3Ty3rDzu0rR8z+HVL199cesdl/5mXzhWbLJYbPhDI6qXEpKpBYqRUXEi0pR3/Ldx6WENXHBhAVHstjTebn/ldlGVGrOVZwpmk96tNYUvRQX9X/EWxcwPTiYsIQ17n/xdq0k1lZ+iZWPzxRdsJWcAwcqU3CijkdIRERE5Oq76LKkYk3PyUTabTgiFlXZab7mmaKLth7wGh8VnKBifOe0292lpiudeLsdZ9XL86u54D9Ce9YjvTozRYvYnpHGqrSNHPBMkgiLS2fvUVe1cejlnCla9b5OUOCZGXry6CG2rp7tPg+1jXVFPFSKiogXlaK+5WKOS/l6ks6JUcyOi/KsC+pZT9JrTdHKtYIu15qi2n2+/i7q/4jLz6PNybToOGI964K6z6P3mqILUxKvwpqiAEWe2RAOIj+PY+mWaoPn/GVE28vXqUplcXI000MiWLhVbxARERHxfRdflrjIindUFJJRqTlVfuZd5hUsi6oYt89LTWVedARhEeXj5/LStHxCQ/lY60LriWaTElo5Ppwd50lkiHucHp/JN+VrigZH8EWVNUUTM11V1hT1/pwQEp+Ji0tcU9QzISNkahLL01JJmFhlbdQaxo4XXFO0YsxabU3RGkvRfSyZasdhn8ycpWvISPOUolNTtaaofCeVoiLixddL0bqmsbu4P9L5ZCVHuneUtNmYEDLD63IRr93n7Q6mVt99PjiKhBmXtvt8eZyOUGYklt+v1MVFX5q1tXInd+/zCNUvVfJ6D3jO1fSYOM9Op5dj93n318VZSUSMcy96P3vt+bvPV3/vTa7YmVRERETEt9WpLClfRqrKlTtu1cs8793ZvXdY915jFCqvvKlpPVFXZrz7Mb1mplK5+ZN9Jslz3GO36TNjKnafj0re4LX7vCNiJnHlu89PTa4Yq13a7vP5ZCV6vj8uhJjPp7pnjnquWqs+dqxt9/nKnetrOo7VL58/f/f5tbn6YCLfTaWoiHjx5VL0+0jHxf/pHIuIiIj4Hn8Yo114vwC0SaoI/lSKnviWr9LSWJW1naPf+Q8CLo5uz2JV2ho279faZiJVqRT1LTou/k/nWERERMT3+MMYTaWoSO38oxTdvohp4yov45wQsaCWywJdbEuZXLErmcPmJD5d1/KJlFMp6lt0XPyfzrGIiIiI7/GHMZpKUZHa+UUpujbWXm2ntZp2Ti5/xp4dzKrGkcC6y/VkRBo5laK+RcfF/+kci4iIiPgejdFE/J9flKLuBYC9E72siJPfpvFF5CTCgoMJmxTJF2nfcnLXAiKrl6L2WNbW90l8x7+yuP+FpnLzCRFfpVLUt+i4+D+dYxERERHfozGaiP/zi1K0eE0soVVLTmcsK5bFMslevSy1E5myhsVTvWeWhiZkUe99yVSKip9QKepbdFz8n86xiIiIiO/RGE3E/zX+UvREATkFRzm0bhGzI6cwIy6FzD1ZfOE8f/aoO6GkbNpDenI0M6ZEMnvROg4dLeDwd+/OVDuVouInVIr6Fh0X/6dzLCIiIuJ7NEYT8X+NvBR1kRXvwGEbR1hkHAuXprE8ZQEZWZ6C8gKJXLCejNRUVqWlMi86krBxNhzORDbU56lcQil68ts0Zk/5jAk2Gw7bOEKnxLB4Q/VNn1wcWpdCTKjDvTnUuM+YFreSvVU6XPfyATEsz0xkqsOOwxbDmjo9hkgllaK+RcfF/+kci4iIiPgejdFE/F8jL0U3MTe4eukZxsL07ypF05k/qYbfq88szrqWovtSibLbcE6MZXFaGqvSUkmYaMdhczInq7LxLEiPIdRmZ/LnKSxPS2NVaiyT7TacU1PZ77mNuxS14xznYGpUHLPjFvN1HR5DpCqVor5Fx8X/6RyLiIiI+B6N0UT8XyMvRdOJr6H0jF62pvbL59MXMf2879eyY/3FqGMpunvBZBy2SczfWuVG+UuZabPhjPU8kaJ04h02QqJXUlDlZgXLonDaHMzJcn/tLkWdxKd7zwC9qMcQqUalqG/RcfF/OsciIiIivkdjNBH/18hL0TUkVNtMyekIJzopnez0C220tJVdK2czo/xy9IpUloyXpI6laPGKmThtDqK//JaTF7hLV3qMV/lZISeVKJuNiBT3nZVfPl+95ryYxxCpTqWob9Fx8X86xyIiIiK+R2M0Ef/XyEtRF3tXxjEtOJiw4GCmxKWxOS2Z6CnBTEtcw97taXwROYmw4GDCJkXyRdo3bE2LY1rwFOIWZbF5aQxTPL87LTHTazZmndX18nnXHlZ8Hly5TmhUIgtXb6fqfk/u37nwMgDfVYpezGOIVKdS1LfouPg/nWMRERER36Mxmoj/a+SlqDf3+pvVZo0mp7IqLY1VqclEh43zKhVDY9dQfLkefNcCIuu8+7yLo3s2siolkWjPZkjO4CiWba/6O8HELkpzv4ZqydxWBNRSil7EY4hUp1LUt+i4+D+dYxERERHfozGaiP/zo1I0m5TQC8+qvOD6otmX6/E965tGr6SmiZjrEhw4bFNZkgPg4uihA+QcOup125PZyURUWe+zeFkUDpuDxMzap3bWXIpe3GOIVNdQpejx48cVRVEURVEURVEURVGuWurDd0rRrfOYUqdCtHwn+l2X6QnksGyaHYc9ihX51X6Uv5JYhw1HxCLPjvE5LJlqw+GIx3sT+E3MDa4y2zRnCTPtNpxTF7HH63b5ZKWt4ZDnezWXohf5GCLVNGQp6nK5lGrRcfH/6BwriqIoiqL4XjRGUxT/j/+UoukxdS5EHZd5xqRrawqRdhuOcWHEpSxlVVoay1PimB5sx2GfzMKtle1k8ZpYQm02JoTFsTgtjVVpS0mJCsZpsxOzoqj8HtmWMhmnzUbolETP7VL5YooTh30y87PdJdQFN1q6qMcQ8aZS1Lei4+L/0TlWFEVRFEXxvWiMpij+H78pRd2Xmte9FL3cMyZduetYHDOF0HGe+x/3GVNmJJO55/xL4As2LCLOs86nw2YnODSSL1buqXb5vYu9KxOZEepwb5hkdzA5MpGV356ouEVta4pe3GOIVFIp6lvRcfH/6BwriqIoiqL4XjRGUxT/j9+Uoq6V0T5Rioo0dipFfSs6Lv4fnWNFURRFURTfi8ZoiuL/8ZtSlKI1JDjrWoo6SVijy8hFqlIp6lvRcfH/6BwriqIoiqL4XjRGUxT/j/+UooArdwurUhKZHRf33UlMIaPKJegi4qZS1Lei4+L/0TlWFEVRFEXxvWiMpij+H78qRUWk/lSK+lZ0XPw/OseKoiiKoii+F43RFMX/o1JURLyoFPWt6Lj4f3SOFUVRFEVRfC8aoymK/0elqIh4USnqW9Fx8f/oHCuKoiiKovheNEZTFP+PSlER8aJS1Lei4+L/0TlWFEVRFEXxvWiMpij+H5WiIuJFpahvRcfF/6NzrCiKoiiK4nu5EmO05TsK+HjJbh6ftpmfhW2gh20tPWxr+VnYBsbOyubd+TtZvqOgwV+7onxfolJURLyoFPWt6Lj4f3SOFUVRFEVRfC+Xa4yWf/QEE9P387OwDdzyQfpFpYdtLRPT9zf4MVAUf49KURHxolLUt6Lj4v/ROVYURVEURfG9XI4x2vIdBXUqQ6tniDOLuVsON/ixUBR/jUpREfGiUtS3ouPi/9E5VhRFURRF8b3Ud4w2MX0/PWxrL7kQrZqPl+xu8OOhKP4YlaIi4qUxlKL9+/evcxr6j219/kg39HNQ/O0cpxFrC2N+9iX8bvZcImzRrKrP6923gfXbihv8uCuKoiiKotSW+ozRfj9n22UpQ6vm8WmbG/yYKIq/RaWoiHhpLKVoXXx/StE0Ym02HBWxEzxhMgnLd3LctYtFU2xEzM0+7/c2JAbjmLKAXS4Xx3cuJyFsPE6bDce4EKLnfkVu+W0PfsX8qBAm2Gw47OMJj1pIdkn5/ZSQvTCK8PF29+OGzSJtZ0mDH7/GkO9bKbo+cQLOaYvJ8YFjryiKoiiKcqFc6hgtdNW+y16Ilufd+Tsb/Lgoij9FpaiIeFEp6lu5lFI0Nq3862L2ZMwmwhbC3E0u9i6MwBGSxGav38kg0WEnemkeLlcmc5wOPl+0jWKXi+LdS5jlcDB7dQku1y5SI+xEzM5kf4mL4/kbmBduJzQh030/m5IIt4czb1MxLlcxm5PDcZ73WEr9z/HlSMOWooqiKIqiKI0hlzJGS9586LJdMn+hJG8+1ODHRlH8JSpFRcSLSlHfSv1KURcuVzbzwzzfy1tKtN1dkFbc/+pYQhyxZJS4cO1dydxZi9hY5T5XRZfPLl3NnOBppG6r/Nk3c8NwRKe5v06LxhE2l2/Kf1fl2ZU5x7sWMM02naV5nq8z4gmxR7PKM2P3eFo0zvLzUHVm77gQohdu4XjF+2Qi8cmziBhvx2EbR5jXrN+qOci6pAiC7Z77mDWdSVXOa9WZxc7xYcxZfbDy9+ZGETbOM2M5LIGMgzW8b1wHWTd3GhPt7tnHEQmxzCgvbLPnEmGbybyFnvuxjyciYXXNM5ervr7suUTYpjE7YRITLrX8VRRFURTle5+6lqL5R09w/6T1V7QQLd+ZvqGPjaL4S1SKiogXlaK+lXrPFF0WTag9gtRdLlyuElZF25mUuN7z8xIyYh2ExK72lGVVU0JB9iI+d4azoMZS6SBLp49j+sJd7q+zU5g6znum6ISIhezygWPo66nbOc5mfpid+FXurzckBuOwOUjMcH+dGe/wlNjumb2h0cvZX+KieNt8oioKcff7pPxnx/dlMies5qUV8tOiCXFM58ttxbhK8tmYHI6zvBQtySDRaWdq8iaKXSXsT48l3D6D5Xkud1nrmMmKfSW4SvaRFu3EOWMp+S7vUvT46lhC7FNZuK3KDGOvUtTO1ET37OTiTUlEVJSctby+it/LYPue/RTUWPYqiqIoiqLUnrqWosFpe654IVqe/y7e1eDHR1H8ISpFRcSLSlHfSv3WFLXhcEYy/6uDlfe3OpYQRzyZLheukjRiq80cdblc7lmfNhsO23imL8iusTDNnhvOhPC5XmuKfrMgguDyx50wkxW7G/74NYbUdcC9ITHYU2yv54vg6aQumE5IfAbuwjSYL9a7cG1LYWrVGaWuqrN+z798Pn/JdBzhKWyv9lirZ1Ut0V3eM4BXzcIZnMiGittXmZXsWU4hceVmcotduIpz2bs/n+Mu71J09Sy757lXvf+qpWjV2cZV7r+21+eZYZqmMlRRFEVRlHqkrmO0Ic6s7y40P13Ha4vzWX7oFPmnSin2JL/oOGu2HeQvkRd36X33TzKuyGtWlO9bVIqKiBeVor6V+swUPZ4RT6gjmlV5VW+zni+C3euE5i+dUeu6n8W7lxHrLF9vtPz7JWQvjGTihFmsOlh52/xVswh1RrNit3vG355l0YQ648lUMXWZz7HLPQszbC7fbEoiPGIhe/cuZHpwIhv2LmR6eeGdPZeI6gW5zYZz1ipqXFO0+vIHnlQWqZ7vVS0qK8pz70xN2YbLVcL+zAXMmjyBYLv3xltVS9Ga7/8iStHaXp+WblAURVEU5TKkLmO0zN35tReZH33Np9+e5Oi5Kh9Szp6l+NRZznh9cinjaPFRwqLWfGcxunxHQYMfI0Vp7FEpKiJeVIr6Vup3+bxnc6Rql0VvTgohJHY5S2fYmbagyqU3NawpujkptMr6jyXsXx5NqDPaqxB1udwz/sKTNlX53hpmj3cyJ7Phj6Gvp+6L+GeQ6IggMT7Mc/72khoRwhdJ0UyITnPP7N2WwtQLzpa8jDNFJyaTXdNryt/P3txi99cl+WxMCqu4/6qlaGa8o4b7v9iZohd4fSpFFUVRFEW5DKnLGO2DBdsuWF72mpPPzlNlcO4sx0sBysjdvZsHPlrLnRH7yDhV9ZPLOY67yuBcKTu/3kGvWkrR/0vZ0eDHSFEae1SKiogXlaK+lfputHQ8I57Q8nUey2+3awHTHA5Cql1+7N6IyUn0l+7d591rTdqZkboXl8tFblrNhajL5WJvaiTOkFjW7Cuhci3TSBbvbfhj6OupeylawqrocTjtlcXmrgVTcNrtfL6kfFZvNgvCxzE5fiV7il24inezKuFzUjYVUrk+gmqrAAAgAElEQVSm6DL2FNdjTdG8VcQ7ncxYsIGCEhfH8zew6PN4Vux1eWYhV74fNl+gFHW/P2tbU/QCpWhtr0+lqKIoiqIolyF1GaM9PWNjjcXlT5ceo+AclJ44hj3mENvPQWnBIX4aupe1J8pq+ORSxvavvsG+/wyllFGwfy8/vUAp+ljkpiv22hXl+xKVoiLiRaWob6X+u8+7Z4uGJ66vsjboXlIjbBUb31S9j+JNC4gOde8m7hgXQvTcrzy7fbsLqfMvly4v5g6SkTTVs9u4jQkhUV5rmSqX6xy7k79kOo6qSx9kzyXCFkFq1RK66u7s9vFEzFrOzpLy90m13eejl3h+Vj3eu8NPT5rNjAvsPu/9fqn6frATHPY5S7ecf/m8y1XM5gVVdpefFsGkiypFa3l9KkUVRVEURbkMudgx2unTp7lv4rrzSsvOCYXknoPjhXm88lE6t6SVUApkr1nDn3eXXvCzS+nB/dzywRpe2XyK45SRu20bnS+wrujp06cb/DgpSmOOSlER8aJS1LdyKYWZ0rjy/T7HJRyvWsZqkyRFURRFUXwkdSlFz9tk6aM9rHVB6bFCdyH6QTq3rHKXL4cP5JNV20en3AOe+1nDK9tclHKWtV+ev8ZoD9talaKKUs+oFBURLypFfSvf78Ls+5Hv9Tlel0hYeCJZ+0pwlewjLdqJM2Ihuxr6eSmKoiiK8r1PXUrR7p9keJeWq44DZ1m9oMr3Pj9C7kV8dsn9JrvKfe1i9WmqFKXeUSmqKPWLSlER8dJYStG6pqH/2Nbnj3RDPwdF5/jK5SDr5noun7eNI3RyAhk1rFmrKIqiKIpytVOXUvT+Seu9C8vPDrC5FEqL8nis4vtbSCiqaR3RKs6dImFalXVDN5+ilHNsXvXVeYXo4M8yVYoqSj2jUlREvDSGUvT7FB0X/4/OsaIoiqIoiu+lLqXow1PWn1da/nTVcY4Dx3MPVG6WFHqAza4LfSI6y+ZV62v//Sp5JGKDSlFFqWdUioqIF5WivhUdF/+PzrGiKIqiKIrvpS6l6Jux55eilZslwfHCfH73aXkxuotF+aWcOlf+SaiMU8eOk7Sg/D7W8ruvy38vr3JN0mr5Q8ImlaKKUs/4ZSl68tssVqWl1Zivvj1xpR5WxC+oFPWt6Lj4f3SOFUVRFEVRfC91GaPNWbmhxuLylg/W8MCKYxScA86eYd3arQysKDnXcmfEJu78tPK2A+MPsu54GVBGwf79PHCBQvSWD9KZtjy7wY+RojT2+GEpup2FYTacjgmEBQd7ZZLDjiMshR1X5oFF/IJKUd+Kjov/R+dYURRFURTF91KXMdq3337L4M8yL1hgdp68m0X5pZwBOHuWnPwSln99kPCMg4Rn5LM85yQ5Lvd6o2dOnWRR6kY6X+C+bvkgne6fZLA753CDHyNFaezx21I0ImX7eT/ZkRLWOErR7SlE2Gp+DSJXmkpR34qOi/9H51hRFEVRFMX3UpcxWmFhIf+cc/5mSNXTK/JbJm8rYe/xs96Xz58+w96cQianbKbXd9zHLR+k89eEdbp0XlEuQxp5Kepi77IYpnjNCJ1AsL2WmaJ2B5O8vj+JuGV7uOBax/WwJsaGwxbDmrr+okpRaUAqRX0rOi7+H51jRVEURVEU30tdx2iZmZm1zha9XOn+SQbrv97W4MdHUfwhjbwUXUOC3YbDVs/YY1lb/ydz/rNTKSqNkEpR34qOi/9H51hRFEVRFMX3UtcxWl5eHo6kK1uI3vJBOv9KWqfxo6JcpjTyUjSd+PoWorZLLC4vgkpRaYxUivpWdFz8PzrHiqIoiqIovpdLGaOtX7+e389ad8UK0d/FfMWuXbsa/Ngoir9EpejVLkVde0hPjGSyw47DZsPpCCUmZR2Hql6/X16KzssgPW4KoeNsOGx2gsNjWJZ9wvtBXLlsSJnhdX8zEley90qsByDfCypFfSs6Lv4fnWNFURRFURTfy6WM0U6ePMnq1av5TczGy16I/k/kV2Ru/FpriSrKZYxK0ataim5n0WQ7DnswnycvZVVaGosTpxBqsxEak05Bxc3cpajTbid0SiKL09JYlZrINKcNh30qS/aV39DFugQnDpuTmZ77W548jVCbDefUVPZfgdck/k+lqG9Fx8X/o3OsKIqiKIrie7nUMdqxY8dYtGgRb0RnXbZC9I3oLJasXKNCVFEucxp5KbqFpXFxzK53FvN1/Z/MeaqXosUrZuK0OYhdmV/lVi62pUzGaXOQmOmZ3lleilYrNl1b5xFhsxGSkFX+CO41VaNXVtkoysXGOcE4bJNZtOsKvCjxeypFfSs6Lv4fnWNFURRFURTfS33GaMeOHWP16tV89sXqem2+1P2TDP4en8GmTZtUiCrKFUgjL0X3syktjVU1JWMbxfs3Vny9aX8R2zMucNu0jRyo/5M5j3cpWsSKKBsORwLrqt+waBnRVcvOC64puotFk204wlLYAUA2KaE2HGFz2JCr6+Xl8lAp6lvRcfH/6BwriqIoiqL4Xuo7Rjt58iRbtmwhKSmJd+PW1LkMfX92JknzU9m1a5cKUUW5QmnkpWgtl8+HpbBjbSJhwcGEBQfzxdrtLAxryMvnPY9fUWhW5fnZ1FQOQq0bLVWffVqwIZlp5WuOhkYSm7yUzftPnPd7IhdLpahvRcfF/6NzrCiKoiiK4nu5XGO0vLw8Vq9eTVJSEp8mrODtuCxGT17HEKf78voetrUM/iyT4aFf8UZ0FjMWrCQheT6bN2/m2LFjDX4cFMWf47+laPBsMg8cIKciGSQF+2opupX5ky6tFAXgRAFbs1KZF12+gdM4IpKyKL4Cr0n8n0pR34qOi/9H51hRFEVRFMX3crnHaIWFhezYsYP09HTmzp1LUlISsbGxxMbGkpSUREpKChkZGezatYuTJ082+OtXlO9D/LcUvWobLa3li+BgwhLXnveTy3/5fLVi9UQBOQcOUFB1Yqgrl5XRDq0pKpdMpahvRcfF/6NzrCiKoiiK4nu5kmO006dP15iGfs2K8n2LStH/Z+/tfuJKE3vdf8SXfTNW341GmVyM+uIkM3N1Es0o0tHW1pa29sWZrSgzUY52TiIl0eyTjnbvzOpFLy+Ksgsog8GmzIcBA2U+2sa4oAwYYww2Bn/gD7DxGNKADbaXwfzORVVBraLAFFWYxeJ5pEeaBurrfXvsl6fftd68o2jyvp6BJt1Ov63nQlz1lntnaM4HLZVFNZn2nKmDlkpbxhNfGGpQiWHoTOczpbN4tUqWEVLH1o2mAJ+EKOotGRf/yxwjIiIiek/WaIj+lyhagMvnp7tOyzYMFYci6uiOqa87qtqTpizDVn08PYDeV2eZKcsM6FxLt/piMV1uLFfQMBSMxDW/8WPJKGqaKg7V6XIspr6uOoWLDFlmla7Nbf98Gz8XbNF4Hp8Jji5EUW/JuPhf5hgRERHRe7JGQ/S/hzyKOppsD6s4ryBapMr2CeV3drujp72Nqg5aspPPGTxVrY7h2a3P6zxRvDF1709DthVUJDqsl+k/mIyiFdEhxevKFUwdpFRap/gTZ8fns4pOqDLSqdtzAtgTRFFvybj4X+YYERER0XuyRkP0v4c8igJAoSGKekvGxf8yx4iIiIjekzUaov8ligKAC6Kot2Rc/C9zjIiIiOg9WaMh+l+iKAC4IIp6S8bF/zLHiIiIiN6TNRqi/yWKAoALoqi3ZFz8L3OMiIiI6D1ZoyH6X6IoALgginpLxsX/MseIiIiI3pM1GqL/JYoCgIuDjKKIiIiIiIiIiJ/LfCCKAviMg4yisBXGxf8wxwAAAADegzUagP8higKAC6Kot2Bc/A9zDAAAAOA9WKMB+B+iKAC4IIp6C8bF/zDHAAAAAN6DNRqA/yGKAoALoqi3YFz8D3MMAAAA4D1YowH4H6IoALgginoLxsX/MMcAAAAA3oM1GoD/IYoCgAuiqLdgXPwPcwwAAADgPVijAfgfoigAuCCKegvGxf8wxwAAAADegzUagP8higKAC6Kot2Bc/A9zDAAAAOA9WKMB+B+iKAC4IIp6C8bF/zDHAAAAAN6DNRqA/yGKAoALoqi3YFz8D3MMAAAA4D1YowH4H6IoALgginoLxsX/MMcAAAAA3mM/1mjxJ0v6tueZ/qrqrn5RelvHjUEdNwb1i9Lb+m91E/p952PFnywV/HUBIDtEUQBwQRT1FoyL/2GOAQAAALxHodZoS+9WVTrwQr8ova1jX8d35XFjUKUDLwry+gCwPURRAHBBFPUWjIv/YY4BAAAAvEch1mjxJ0s5xdBM/7T4pton/qMAnwYAskEUBQAXRFFvwbj4H+YYAAAAwHvku0YrHXih48bgnoNout/2PCvQpwKAdIiiAODiMETRH//4xzl7WCGY+Z/CzXFc9UZIHfd3++MRWaGoHmT+bwAAAADIa432dy0PCxJD0/2rqrsF/HQAIBFFASCDwxJFc+HoRNG46g1D1oamAsXlutD7RI6e6XLYUDi6tZjdaQ7ICndqWpLzpFcXSi3ZhiGrqESR6IjmUz84N6KO6hIVG4Ys01JZdZcmHUm6r45Q+utuWh/Pewh8D1EUAAAAwHvsdY0W6n9e8CCa8vedjwv7IQGOOERRAHBBFPUWe4mimyFyRTNDTQobQUXHpRddp2UFWzTuesyQmixTkWsLkm7pom2p5vtHeivp7XSPai1LjTccSc905bSpcNOwXjqSszSmS2Wmgo23sr+VZ12qKjqr2ELOH/nIQRQFAAAA8B57WaNdujdfsEvmt/PSvflPvxEA2BVEUQBwQRT1FvlFUSm1i7M+LmnhmiJmIpCmcG7Uq8Sq15Aj6Xm/onWXlX5hTn8ktbt0UBcDVboytfm9B9GQrEi2raCO7jQHVdo8KieHd39Uyfkv4owdu6cbbyR388ZVb5zShbY6nbZMWUaRQhu7eSU5T3QtknicbZXqQiScEUWbdLmxVAEzuUu4a4L5AwAAgCNLrmu0pXer+nloZF+DaOpkegAoDERRAHBBFPUWee8UjUUUNE/ryjNJctQfMRVqHk1+39FQvaWS+htZ4pejpfvfq8YuU2fWnYdzulZVpKquLDd9X7imiBnWZe4Hvyty/Yt4uMFSSU0ssWN3tlf1dmqnb2L+g5He5PeGdTG0ecuEB9GQrFCTRmYdaWVavRHbHUUNW5HuR3orRy9jNSoxI+qnigIAAMARJdc12qnrM/seRFMaV5/u06cGOFoQRQHABVHUW+R3T1FDll2pjpG5jZ9I7Axt0LAkOXHVZ+wcTTxNJPn471TVeT9rMJ2Mlqm4LLq5CzGN8ZbgNqEVspHrX8TjLUHZZRc0cG8+cZuD+Rn9cclRtsvnF69WySpr12NNqbPMUM3VtPsZ7Hj5fI6X4gMAAAD4jFzXaD+1hz4dNL8d1l9fnlPPy3eae7eqxaRzC8vqn3yhf6jY3aX37BYFKAy+jKJvHw2pLxbL6s1HK/v1sgC+gCjqLfLZKeoMNShoRdTvuq/nqFoDifuELl47K3vLPUY3eTsdS9uFmMLRZFelTgVq1T+X5UELcdVbWUIrbEvOfxE7sxrpjKiy2JJtWjpd16unjpQ1ZG7EzrTbKGz5noiiAAAAABnkskYbmVncOWR+c1ffPnqrpY9pD1pb0+K7NX1wPdO6lhaXFKrq/2QY7Xu8WKBPCnB08WEUTfziZ1vFCgUCLk9ZJgdJAHwCoqi3yO/y+eThSBknzid2cvbq2llTZzrTrnHPck/R8ZZg2n1DHb3sjShoR7IHUUnTnWHZZ6+JJdruyW2OHS29nNF88r/vOUtjioYMVbRPiZ2iAAAAAIUjlzXa/+p6uG28/LJpTg/frUsf17S8Kknrmn38WL/8ZlA/Cz/TwLv0Z/qoZWdd+riqh3cf6Msdoui/tD8q8CcGOHr4NopmRgApdT+1oxxFHY21lit0qkGDvjsROnnZcNZDXyAXiKLeIt+DlpyhBgXNjFPgn3XqjGWpxKiSaxPowjVFzNR9JVP3pDR19spzSdJ8fOcgKueGGi1bTUNcOJ8Luc3xgmJnTZXWD+ilI2llPCOKGgpGYppZ2cM9RYmiAAAAABvkskb7L+fGsobLr7pfa/6jtLryWmbkpe5/lFbnX+qr4FMNrqxneaZ13b95T+b0B61qXfPTT/XVNlH015VjhfuwAEeUQx5FHT29GlG5a0dosQLmDjtFTUunXF8/pbqrT/K8912W+/glTwU+VR7R5ZHtCsLnxtFwgy2r6Jz6PBpF+yOGLCOi/pwfSRQtFERRb5H/6fOJ3aLuk+Cf68ppI+uOzrfjnYoELdlG8gTy6EjyZPPEf3Da8udcWjib7jotO9yp6b180CNM7qfP31BbRdrp85Hu5L1ds5w+H7mavLRekvNE8bpQ4nFFJaprrlM5URQAAAAgK7tdo62vr+vPT93aEi2/aPhBsx+l5R9e6TffxHUs9karksb7+/X3j1e3fb7VF9M69nW/fjP2Tsta1+zkpL7Y5r6i6+vZwioA7JZDHkX71WBm+yU9R81a5Xeb4mSQCze772Ha1agzAVOWYas+7pUw6m2IogcPUdRb5PuHNHgf5hgAAADAe+QSRbccsvTNEw060urrHxJB9Ou4jvUlnu+PM3Ma2ulXp9nUKfb9+s2ko1WtafD7rfcYJYoC5M8hj6Lb7NDM2b1EuCzvI1uQm4ur3jZk7XCYCWxCFD14iKLegmDmf5hjAAAAAO+RSxQ9bmScGt+3LGlN19vTvnbuPzS7i+ebvTee9lxTuv5eaaHULVEUID+IovsdRSXdaQ6kXWKa+tluDTWWKmAa7kNMhqNpl66eUOXGqcIJHkRDsoyQLg306kL5iY3LJ8uqOzW+Is2P7Pz4zOiYer7MSyS3+7m9vu5uyR5F53S7M6LKE0WJ+So6ocq6mKZW0n9mc1xvR6tVZpmyDEPFJRVq65913x7BmdVI2s/YVlDVjXt7v37ksETRXD2sEMz8D3MMAAAA4D1yiaI/D424g+WJGY2tSqsLr/Srja/fUcPCJyLmx3dqqNx8nl+NvdOqPmqs7+aWIPpTe4goCpAnRNHPEEXd4TH5s6apYqtUNXV1unD5jqTkISaGqbJzUfXEYurrqlWZacg+3bVxj77Ec5myiwI619Ktvli3Os6dlG0YKjl5UkHzpGqj7q+nHzqVXxTd++vulq1RdEGDtbYso0jhui71xWLqiZ5LjEtZNHkfvYxxPXlOHd0x9XVHVXsycfuCzYNfkvdVNWydbelOPF9LpYKGe5yPMochih4lGBf/wxwDAAAAeI9couhfhke2RMuv+pa1LGl5dmbzsKTgjMa23YyzprG+Wzs/Ps1fVYwSRQHy5JBH0TvqrqvThby9rLt5vY+domjipGBr45Tn5M9mnuC8EFe9Zaikpjd5qEmC+atVsg1LTUOJf07ESUu1vekPnlPPGSPL10fVGjBklbXrcfIr+UXRvb/ubtkSRcdbVGoYCrdNuHZ7JgKyoTOdz5JfSY1rg4bTf3CuV7WWIet0l14kXiFxH9qa3rTnc3S7KSDLKFPnVI5v2IcQRb0F4+J/mGMAAAAA75FLFP27+ttZLm9PHZYkLf8wp99+mwqjU+qcW9W7jxvPoHevl9Xcngqig/rt3dTjXm3ekzTD/9F4hygKkCeHPIpOazT9YKN0Bya1OH17459Hpxd0f2Cbn43d1kxe72ObKLoyrZvRxC7EYG1/8pTn7D/rxCOu+LnB8y5Vpe263Dli1ijuZPl62onC+V4+v9fX3S2Zr5u49cBpXXme+ZPJ8LoRO7cP04O1ZtpzjisaNGSFmjQyy/Xy2SCKegvGxf8wxwAAAADeI5c1WtvA3azh8tjX/frltdea/yhp7YOGByf0k43IOaifhUf1s283f/Yn9S80vLwuaV3z09P65TZB9NjXcZ3ty/3KTABwc8ij6A6Xz4eiejDYqFAgoFAgoIuD99UR2ufL57Nq6lRV19bLvDPiXSI6bn+J/+6i6NbP8Xmi6Kdfd7dkPt9OBy/1RwxZVoOGJe0URTPf+/xIiyqLEnMTCFaotqVbY9MrWx53VCGKegvGxf8wxwAAAADeI5c12vT09NYT6NP8ouyxOudW9UGS1tb0fO6Neu6+UOnAC5UOzKnn+Vs9dxK7Pj+8e6vOrtv6YpvnSp08/3xuYX8+OMARwr9RNHBBN2Zm9HzDATUH9jmKhpvdO1D7b2tqPjO27RRFA6rtzL6b9cbkQtrPEUUlR/GavUVRSdLKvCaGutRWU5E8cKlI4eah5G7eow1R1FswLv6HOQYAAADwHrms0ZaXl/VvLVvvK5rplxWPVDb5Rk+X19yXz7//oKfPf1BZdExffuI5jn0d1z813ebSeYAC4N8o6qGDlnbzs4tXq2QZlhpv7HxJtz+i6KAuBgIKNQ5u+U7hL5931B9Ju3x+ZV7PZ2bkatXOrHprLO4pmoQo6i0YF//DHAMAAAB4j1zXaLdu3dpxt2ihPG4M6s59fnEFKAREUY9EUT2/orOmIft0p564uuichmL9epn8WqGjqNNbI8swVe+6KegzXQ7vZxRN3tcz0KTb6S+bPGzK9bicD1rKOMAqedCSffZaYhfoUINKXI9LkIjSWz/fUYQo6i0YF//DHAMAAAB4j1zXaIuLiypuHdj3KPpvLSP68OHDPn1qgKMFUdQrUVSOJqNlsg1DwfJGXY7F1Bfr0sVyW5ZZpkvjieBU6CiqhWuKmIYsu1LR7pj6uqOqCxXJNs19jKLSdNdp2Yah4lBEHcnXrT1pyjJs1cfTq+aCBmvtxOXtdV3qi8XUEz2nMtOQXRbdeq9W01RxoCr5WVp0LmDKMoJqHU394H11lpmyzIDOtXQnbk/QVadwkSEr2KLxbd7vUYIo6i0YF//DHAMAAAB4j72s0e7cubPNSfSF8W9rb2lmJr9jogFgk0MeRR1NtodVnFcQLVJlu3sXYu4UIoomPs/T3kZVBy3ZhiHLtFRW0ajeR5vXehc8ikqaH4kqUlKUGI+iE6qs69WNttA+31M047MaRQqeqlbH8GyWuZjT7c6IKk+kv8eYply3a02Mq117Vbej1cn7hBoqLqlWx8ic++mcJ4o3Vmz8jFV0QpWRTt3O+LGjClHUWzAu/oc5BgAAAPAee1mjra2taWhoSP+9dqzgQfQ/nbml4TsT3EsUoIAc8igKAIWGKOotGBf/wxwDAAAAeI+9rtHev3+v7u5u/e78cMGC6O/OD+ta/xBBFKDAEEUBwAVR1FswLv6HOQYAAADwHvms0d6/f6+hoSEF2gbzOnzpuDGo/9k4pHv37hFEAfYBoigAuCCKegvGxf8wxwAAAADeI9812tramiYnJ9XW1qbfX7iRcwz91+ZhtXV1a2ZmhiAKsE8QRQHABVHUWzAu/oc5BgAAAPAehVqjLS4uamhoSG1tbSpq7NU/NgzrL8pv6U+Lb24E0J/aQ/qzk8P6beSmIt/3q/lSl+7du6f3798X5D0AQHaIogDggijqLRgX/8McAwAAAHiPQq/RlpeX9fTpUw0ODqq9vV1tbW1qbGxUY2Oj2tra1NnZqeHhYc3MzGhtba2grw0A2SGKAoALoqi3YFz8D3MMAAAA4D32c422vr6eVQD4vBBFAcAFUdRbMC7+hzkGAAAA8B6s0QD8D1EUAFwQRb0F4+J/mGMAAAAA78EaDcD/EEUBwAVR1FswLv6HOQYAAADwHqzRAPwPURQAXBBFvQXj4n+YYwAAAADvwRoNwP8QRQHABVHUWzAu/oc5BgAAAPAerNEA/A9RFABcEEW9BePif5hjAAAAAO/BGg3A/xBFAcAFUdRbMC7+hzkGAAAA8B6s0QD8D1EUAFwQRb0F4+J/mGMAAAAA78EaDcD/EEUBwMVBRlFERERERERExM9lPhBFAXzGQUZRx3EwQ8bF/zLHiIiIiN6TNRqi/yWKAoALoqi3ZFz8L3OMiIiI6D1ZoyH6X6IoALgginpLxsX/MseIiIiI3pM1GqL/JYoCgAuiqLdkXPwvc4yIiIjoPVmjIfpfoigAuCCKekvGxf8yx4iIiIjekzUaov8ligKAC6Kot2Rc/C9zjIiIiOg9WaMh+l+iKAC4IIp6S8bF/zLHiIiIiN6TNRqi/yWKAoALoqi3ZFz8L3OMiIiI6D1ZoyH6X6IoALgginpLxsX/MseIiIiI3pM1GqL/JYoCgAuiqLdkXPwvc4yIiIjoPVmjIfpfoigAuCCKekvGxf8yx4iIiIjecz/WaD0P5vXvVx7r15Vj+nloRMeNQR03BvXz0Ij+6/lx/fOlh+p5MH/gnx3xqEgUBQAXRFFvybj4X+YYERER0XsWao02t7Sik/Fp/Tw0omNfx3flcWNQJ+PTBz4GiH6XKAoALoii3pJx8b/MMSIiIqL3LMQarefBfE4xNNOf2kNqvfPHAx8LRL96RKKoo5e9dQpZlqqi43r7+V7Yd/RHDFlGRP0H/UZg3yCKekvGxf8yx4iIiIjeM9812sn4tI4bg3sOoun++5XHBz4eiH70CERRR0+vnlXQMGQZhizDVEVbYcJoIhBmaipQXK66zhHNF+A19oX7UYUNQ+Ho/ZwfShT1P4chiv74xz/O2YP+wzafP6QP+j2gt+Z4+eENDT18I8dx1FdjKNw6vsvHxlRrhHRp3JHjvNHDGzf08M0nHjPeqrBRo75dvrd7rSFZNbHEP78Y1eDoiwMfX0RERMS9mM86/HdNkwWJoen+unLswMcE0W/6PIo6ersyq6GGk7IzwmUhwmgiEIbVEoupb8MuXQwHZBuGgpH4voXRB9GQLCOkjty7JlEUduSwRNFcODpRNKbaLf+RpkwNPQ+17Eypszx7QBtpDMgqb9eU42j5YY8aQt8l/swsKlFN603Npn72xU1dqipRsWHIMr9TaVWHxl1RbVH3r55XRfF3snMIaUfdXBfcNxtsFZ+/LsfJJ4reUJNdpIbrn3hMHlH0aVeFisvbdd8DY8Dfg/MAACAASURBVIyIiIiYq3uNosG+ZwUPoin/+dLDAx8XRD/p4yia3CFqV+rKRLYwWqbOqfxeYftAOKf+iC3LCCo6nt9rbAdRFPYLoqi33EsUrY2l/nlRTwYuKGyUqHXU0dOOsKySZo25HjOgRstUTfcrJUKZpXOdk1p0HC0+vqLzlqUL19/IcabUFTYVvnBD028cLc+NqK3UVLDhRvJ53mi8tVTFJ8/r2tisFj0wdofFfHYh7D2K7tJ8dooiIiIiHmL3skZrGXtZsEvmt7Nl7OWBjw2iX/RpFE1dMm+q4myVQlnCqB2o0+BCfq+yYyAcbVYoMzzOjehypFzBosR7KD5RrguxR1t2rL59FNOF8hOJ3VhGkYLlEV0emUt8Mx7Zesl+KKoHubzxbaKo86RXFyuCCpjJHWbBanUMz8rJ8pl7RqKKBK2N3WTVLf166Qh8AFHUW+YXRR05zrguhZJfe9WtGjMRSDee/3qtSqxaDbxx5DztVev5Tt1Oe87N6HZdTYFKdU1ufs8VwF51q6bojLpfHPyYHTZzXXCnj3tfjaGy8y0bu3uLS6rUdedN8mff6OGVGoWKEjt7w+drVLkRRdP+vXAcOW/uqKsq+ee/+Z3CDX2afuMko2ilmlqrNp+n4bpr93BrePO1688ENv+diNXICrXqngfGGBERETFXc12jzS2t6M9P3drXIJo6mf6gxwbRL/owiqYF0ZYeRcvMRDhMC6PFgVr1z+X/SjtG0czwuNCvBtuQVRTSha6Y+mLd6jh3UrZhqiI6sRken3WpyjRkn6zV5eTl+A0nTVmGraYhR1qZ1/OZGY00n5JlnFLr8Iyev1xSTj0yWxS9364K05AdqFK0O3kbgHJblmGrPr45WInPbMouOqnaaHfa5zAUbBjK7X2AJyGKesu8d4perVHQDKtrypHjvFFfjalTjbeS33+jgVpLJbXXtbzlud5ofrxT5+xStWfdWfhC3WeKdKZjKvE+e87KKjur+mScs78Lqek695Ms/BxvjaKWXaPYszdy3jzT0IXQZogcb1XYCKnpxjMtp/5dyBpFX+n6eVvB6u91f3FzF3Bl+1TyOUydbhlN7B6e7NQ5y1Jt7JUc55X6aiyVnOl0PY4oioiIiH4w1zVaIPZk34Noyv99eerAxwfRD/osim4TRFPalboysaS3K4V5tZ2i6OK1s7INQzVXE9tRx1uCsoyQLk2kZ8PUZfZhXX6W+Mrj9jJZxildmkj/sW6dNQzZtZuvVNjL5xcUO2vKsmoUT4/FzoQ6ykxZVr2GnPTPnAy0aZ8jXmPJMk7ryvM9vB/wFERRb5nfPUUNWXaFLt3cjJOJnaH1uuE4ct7EVJuxc9RxnETMMgxZxnc60z6eNZiOt5aquLR1456i91pDssxSXbzxTMvOG0331ChoVqvn1cGPodfNN4q6Lp9/dUXnjFK1Tzq6Hy2VdeaK5lz/fmSLon2qN0+q7c7ma8zdjevazcdZL58faQzIPt+XfFxAF29lf29EUURERDzM5rpG+6k99Omg+e2w/vrynHpevtPcu1UtJp1bWFb/5Av9Q8XuLr3/0R8GDnx8EP2gj6LoJ4KoYcgu0A7RFNmj6IpmhqI6axuy7NrkJfqjag0Ysk536UXmkyQvs6/qStTEREy1VPP91svq0yloFF24qhrDUEnD0JYfXbxaJcuw1DS002eW1F8r2zBUH9/D+wFPQRT1lvnsFF0eqFfQqlGfK0ze0sVA4j6hc93VsrfcY3TTxcdXVWun7jea+vobjXdU6GTxefWlXSq/9V6Sd9R20lR938GPodctaBRNC59b52SbKPqoXRXb3Ws0SxTdfN6t9ygliiIiIqJfzGWNduPx3M4h85u7+vbRWy19TPslZW1Ni+/W9MH1m8u6lhaXFKrq/2QY7Xkwf+BjhHjY9UkU/fxBVEoFwuzagSpd2dgVGle9YciKZCuGie9tBEnnia6dCyTv1XlClVWN6rh+X0sZ16UXNIrudPBS8nupaLttFM3j8CbwFkRRb5nf5fPJw5EyDuIZay5RSW2PuquTl0invpflnqJjzcG0sJbcAWrXuIKo4ziau3Jm4wT7xNeIovszx59np+jy3LSezi6yUxQRERGPrLms0b5un9w2Xn7ZNKeH79alj2taXpWkdc0+fqxffjOon4WfaeBd+m8uH7XsrEsfV/Xw7gN9uUMU/afogwMfI8TDrg+iqDuIXgoXfZYgKqUCYVgtsZj6NuzX2KP5jF2eO0RRp1e1W3ZpOlp6clt90UbVJA9csgNVuprWGz9bFJ1oUzlR9EhBFPWW+R60tDxQv/Uy9ql2VVqWSowz6k7/+qtu1Zi2ar5PnD6//OyGmkKmqrueynEczcayB9HEY2OqtWzVXn2sRS6f38c5zn5P0WuPF/O/p2jNVT1ZdOQsjqqttEino+Np9xQd0fwb7imKiIiIR8dc1mj/ufp21nD5VfdrzX+UVldey4y81P2P0ur8S30VfKrBlfUsv7ms6/7NezKnP2hV65qffqqvtomiv6oYPfAxQjzsHvIomgqiRSouKlE49PmCqPSJg5Zc7PbyeUdLL7cenPR2vEXhPdxT9HFXlUKBKl2ZyvjGPlw+78QjXD7vE4ii3jL/0+cTu0VLG2+l3Rv0qbrChuzq7rRdhAkXR9tVE/wuuVu9RDWtN5MnjSci2tad8ZuXTy+OtqumJPHncHFJleteplioOf7U6fM16n6Ydvp8z3mVFxmyjCKFahpVf3IXp88XnVBF6oT5LKfPn2m+6Tp9/lJlcfJwrbBaL1QSRREREdEX7naN9v79e/3ZyeEt0fKLhh80+1Fa/uGVfvNNXMdib7Qqaby/X3//eHXb311WX0zr2Nf9+s3YOy1rXbOTk/pim/uKvn///sDHCfEwe8ijaGIHZrhtQs5cXPX25wuiUi5RdLcHLT3XldOG62CjBMmomrbTdDdRNHXY09lu9yAkHmuqPp56kdwPWqp3/WDyoCXzrGILuxgM8DREUW+ZazDDw2c+UXTvZkTR/ZAoioiIiIfYXKLolkOWvnmiQUdaff1DIoh+HdexvkR8+ePMnIZ2+tVpdib5PP36zaSjVa1p8Put9xg9bgwSRRHz1BdR9Hz3jP645EhpYXS/g6iUWxTVQr8abENWUUgXumLqi3Wr49xJ2YapiujExs7Qxf5aBQ1DxaE6XY4lfi5aFZBtmIpc2yyOieBpquJCt/pitzWT7TWdITXZhiwzoDONXeqLxXS5sVxBw5BdFtVkeni9364KM3GZfrQ7pr5Yly6W21sCaOIzm7KLAjrX0p32/gyVNo/K2fou4JBBFPWWRFH/m9scL+r6eUunGm/l97qLfaq33PcDLaxv9CBannFPU0RERMTDYy5R9Ed/GHBHy75lSWu63p72tXP/odld/O4ye2887bmmdP290kKpW6IoYn76IopaqUvBV8Z1qcz8LEFUyjGKStLciC5HyhUsSrzn4hPluhDbesr8/Ein6pL3ErUMU4FghS72PnEHR2dCV6pLEj9TVKcbu3xN2ypWZV1MUytbf9R50quLFcnLJw1TgWC1OoZnXa/bHzFkmbW6NhJVJGhtXGIbiY5ofrfjAJ7msETRXD3oP2zz+UP6oN8DemWOE7s77e/C6sx2UvxuTd4nNBBu37ddnH01ib8bLvS9OvDxRURERNyLuUTRPz91yx0sT8xobFVaXXilX218/Y4aFrLdRzSNj+/UUJl239Cxd1rVR4313dwSRP/kxA2iKGKe+iaKfq5L5gH8zmGIokdJxsX/MseIiIiI3jOXKPoX5be2RMuv+pa1LGl5dmbzsKTgjMa2vbxyTWN9t3Z+fJp/GR4hiiLm6SGPoiuan5nR8zTns+yABIDdQxT1loyL/2WOEREREb1nLlH0b2u3RtHNw5Kk5R/m9NtvU2F0Sp1zq3r3MfWb0LrevV5Wc3vqOQb127upx73avCdphv9PwyhRFDFPD3kUBYBCQxT1loyL/2WOEREREb1nLmu0pt6RrOHy2Nf9+uW115r/KGntg4YHJ/STjcg5qJ+FR/Wzbzd/9if1LzS8vC5pXfPT0/rlNkH02NdxVfaMH/gYIR52iaIA4IIo6i0ZF//LHCMiIiJ6z1zWaI8ePdKfnLixbcD8ouyxOudW9UGS1tb0fO6Neu6+UOnAC5UOzKnn+Vs9dxL3G/3w7q06u27ri22e69jXcf3oDwN6/PyPBz5GiIddoigAuCCKekvGxf8yx4iIiIjeM5c12g8//KD/r2nrYUiZflnxSGWTb/R0ec19+fz7D3r6/AeVRcf05See49jXcf1jwzCXziMWQKIoALgginpLxsX/MseIiIiI3jPXNdqNGzd23C1aKH/0hwHdujt54OOD6AeJogDggijqLRkX/8scIyIiInrPXNdor169ktW8v0H02Ndx/WvzMOtHxAJJFAUAF0RRb8m4+F/mGBEREdF77mWNduvWLf3u/PC+BdHfRm5qamrqwMcG0S8SRQHABVHUWzIu/pc5RkRERPSee1mjvX37VtevX9f/Hbld8CD6f1Xc1I3bd7mXKGIBJYoCgAuiqLdkXPwvc4yIiIjoPfe6Rnv9+rU6Ozv1NzVDBQuif1MzpCu9/QRRxAJLFAUAF0RRb8m4+F/mGBEREdF75rNGe/36ta5fv64TF6/ndfjSj/4woH+pH9Do6ChBFHEfJIoCgAuiqLdkXPwvc4yIiIjoPfNdo719+1Z37txRc3Oz/rmuP+cY+vsLN9R8qUtTU1MEUcR9kigKAC6Iot6ScfG/zDEiIiKi9yzUGu3Vq1e6fv26mpub9W3DNf2/dUP6P8uG9VM7cXn9cWNQf3Lihv6P4E39Tc2Qqtt71dBySWNjY3r9+vWBjwOinyWKAoALoqi3ZFz8L3OMiIiI6D0LvUb74Ycf9ODBA8XjcbW2tqq5uVm1tbWqra1Vc3OzotGoBgYGNDU1pbdv3x7450c8ChJFAcAFUdRbMi7+lzlGRERE9J77uUZ7//59Vg/6MyMeNYmiAOCCKOotGRf/yxwjIiIiek/WaIj+lygKAC6Iot6ScfG/zDEiIiKi92SNhuh/iaIA4IIo6i0ZF//LHCMiIiJ6T9ZoiP6XKAoALoii3pJx8b/MMSIiIqL3ZI2G6H+JogDggijqLRkX/8scIyIiInpP1miI/pcoCgAuiKLeknHxv8wxIiIiovdkjYbof4miAOCCKOotGRf/yxwjIiIiek/WaIj+lygKAC6Iot6ScfG/zDEiIiKi92SNhuh/iaIA4OIgoygiIiIiIiIi4ucyH4iiAD7jIKMobIVx8T/MMQAAAID3YI0G4H+IogDggijqLRgX/8McAwAAAHgP1mgA/ocoCgAuiKLegnHxP8wxAAAAgPdgjQbgf4iiAOCCKOotGBf/wxwDAAAAeA/WaAD+54hEUUcve+sUsixVRcf19vO98NHgflRhw1A4ej/5hbjqDUNWJL7DgxyNtZYrdKpBgwuf403CbiGKegvGxf8wxwAAAADegzUagP85AlHU0dOrZxU0DFmGIcswVdFWmDDaH0k9Z7qmAsXlqusc0XwBXiMfnN4aWYap+riT8Z0FXasyZFkNGs580GizQoahqq7nu3+hPUbR4QZbVtE59RFFPQVR1FswLv6HOQYAAADwHqzRAPyPz6Ooo7crsxpqOCk7I1wWIowmomhYLbGY+jbs0sVwQLZhKBiJ71sYfRANyTJC6ri/ww8971KVYSjUPOr++sI1RUxDlhFQa8a3XnSdzvr1HdlTFAWvQhT1FoyL/2GOAQAAALwHazQA/+PjKJrcIWpX6spEtjBaps6p/F4hEUUj6t/ynTn1R2xZRlDR8fxeYzt2FUU1qtaAIet0l16kfdWJR2Qblkqs9JApSY76I6Yss1aDubwZoqivIIp6C8bF/zDHAAAAAN6DNRqA//FpFE1dMm+q4myVQlnCqB2oy/telttHUW1chu6KjnMjuhwpV7Ao8R6KT5TrQuzRlh2rbx/FdKH8hIoNQ5ZRpGB5RJdH5hLfjEe2XrIfiurBNu9xsNaUZdQo/Qr64QZLVqBJrREzI5gmI2rVVS2mvuTMaqQzosoTRYnXKjqhyrpePU2/In83UdSZUEeZKcuOKD7rZB2/jdA7MqKO6qACZuLzh6qjuj23zQeEgkMU9RaMi/9hjgEAAAC8B2s0AP/jwyiaFkRbehQtMxMxLy2MFgdq1V+AyLZjFM0MhQv9arANWUUhXeiKqS/WrY5zJ2UbpiqiE9pojM+6VGUask/W6nLycvyGk6Ysw1bTkCOtzOv5zIxGmk/JMk6pdXhGz18uKfOuoSkWr1ZlXA6fCJ8lDUPJ71XpWioOJy+334ybyR2vZkDnWrrVF4upp6VSQcNQsLZ/M5x+MoqmnqdMHROb7zR7FLUUtC2F67rUF4vpcmO5goahkkh88/VgXyGKegvGxf8wxwAAAADegzUagP/xWRTdJoimtCt1ZWJJb1cK82o7RdHFa2dlG4ZqriaK43hLUJYR0qWJ9HyZusw+rMvPEl953F4myzilSxPpP9ats4Yhu3bzlXZ3+bw2gmVF+1TaPycPX3repaq0g5hSl9U3DSUf+/SyagIBVXe6L7EfqrfcMXXHKJr6jLbq4+4SnT2KZkTi1KFQuV7SD3uGKOotGBf/wxwDAAAAeI/9WKPFnyzp255n+ququ/pF6W0dNwZ13BjUL0pv67/VTej3nY8Vf7JU8NcFgOz4KIp+IogahuwC7RBNkT2KrmhmKKqztiHLrk1eop/93p6Stpz2noiplmq+33pZfTq7jqIaUpNlyKrplaPUQUqpoJl4X6mDmO40B7Zcar+r194hij5oL5Nt2Krvnd2ym3Xby+czPtNk26ntd+RCwSGKegvGxf8wxwAAAADeo1BrtKV3qyodeKFflN7Wsa/ju/K4MajSgS31AAAKjE+i6OcPolIq6mXXDlTpysau0J0OHkp8r6QhuT3TeaJr5xKn11tFJ1RZ1aiO6/e1lFEUdx9FHcVrDFlWg4ZTuy7T4uxwg5W8J+lzXTmdJdyuPFJvY4XKU/cU3XAXUTRUpgrTkGXVKJ5l7HcbRRNfJ4p+Loii3oJx8T/MMQAAAID3KMQaLf5kKacYmumfFt9U+8R/FODTAEA2fBBF3UH0Ujgz3u1PEJVSUS+sllhMfRv2a+zRfMYuzx2iqNOr2vQomvxMS09uqy/aqJrkgUt2oEpX02Lh7qNoandoSB0TcdWbhs50Ptt8pXhEtnFaV54l3kdq12jim6OKnjJl2ZWKxm5ramYm7X6mu4iihq363l412Ybsqquazzp+RFGvQRT1FoyL/2GOAQAAALxHvmu00oEXOm4M7jmIpvttz7NPvyAA5Mwhj6KpIFqk4qIShUOfL4hKnzhoycVuL593tPRy68FJb8dbFN7rPUXTXqO+uVmhzMcsXFWNYaimqUnlhqmG9A/TXys77Z6j2772dlE0ecm+M9SQiNbt7jdLFPUmhyGK/vjHP87ZwwrBzP98vjm+r46QofpsFy34jhVN3b6jl5+4HQwAAADAduSzRvu7locFiaHp/lXV3QJ+OgCQDn0UTcS3cNuEnLm46u3PF0SlXKLobg9aSl7CbtVryPWLXDKqpu00zSmKql8NpqHioiJZgWbdcX0v8ZolVsbhSZIUj8gyDNX2ut9zvMba9T1FEyxosHa3p88TRQ+awxJFc+HoRNHULu2UpgLF5brQ+0SOnulyOP3/p5vcaQ7ICndqWpLzpFcXSq3kLTxKFImObO7ynhtRR3WJig1DlmmprLpLkxv/l17R/KPb6ovWqTpoqeFIhLfCkPtfxHO6Ha1WmZW4VUzxiXJdiO18H+oEhY6iiefbeguZg/jzOq769L8//titc2ZArbc/+xsBAAAAn7DXWBLqf17wIJry952PC/shAY44voii57tn9MclR0oLo/sdRKXcoqgW+tVgG7KKQrrQFVNfrFsd507KzjhtfbG/VkHDUHGoTpdjiZ+LVgVkG6YiacUycSCTqYoL3eqL3dbMzi+euJfolsv0EySio5G8t2j6w64pYibec120W31dLarZ2I2bSxRN+/yhto2IQhT1JkRRb7GXKLoZvVY0M9SksBFUdDx5K41gi8ZdjxlSk5X68+WWLtqbB729ne5RrWWp8YYj6ZmunDYVbhrWS0dylsZ0qcxUsPFW8qVrFQhW6EI0qtrAUdmNWBhy/Yt4uuu07FCTbk6vSJLePupWxHb/HZGd/Ymi2UL75ycjigIAAADkyV5iyaV78wW7ZH47L93LvDEdAOwVX0RRKxXkVsZ1qcz8LEFUyjGKStLciC5HyhUsMnbc3TM/0qm65L1ELcNUIFihi71P3Ke3OxO6ktqxVVSnG5946URY3HopvKSNy+uzBVP3rrETqqzr1VSsxr2DdDdRVJvBN1h/Q29FFPUqRFFvkV8UlVwhbOGaImYikKZwbtSrJLU7/Xm/onWXlX5hTn8k9f/tQV0MVOnK1Ob3HkRDWe6VfJQu0S4Muf5F3B/JuP+zpAedFQo1DkrKstu3K/Uf3jLmxnmieF2pAmZi5+/pxhsbu4K3f450doiizoQuhdJumzJ3VTWmrcYbiZA7PxJVpCTxH9mKS6rTDiaU5m80qvLE5vcuj69sfG7Xa8Ujif+Yl7yqwUpfD6RF0unOsKyqq1pMPe5Zp86YZxVb2HkMAAAA4GiT6xpt6d2qfh4a2dcgmjqZHgAKg2+i6Oe6ZB7A7xBFvUXeO0VjEQXN07ryTJIc9UfMtKDmaKjeUkn9jSzBy9HS/e9VY5epM+vuuzldqypSVVfmTd+JormS61/Ei/21CpoBnWu5ron5lYzvjisaNFXRNp7Y7TveovDGf2xKnxtHww227LI2ja9IzuyAGoOp3aaJ26qEW1LP0aaKjJieYOedos5Em8Jmla7NLag/YilY258Ik8+6VGXaqu+dlaMVTXVWyE7tYL7froqiMrUOJ743E4somIz220bRxD9k7BRN++fnXapKuz3Mi67Tss9e0+KOYwAAAABHnVzXaKeuz+x7EE1pXH26T58a4GhxyKPoiuaTJ6Kn3PL7IQDkBFHUW+R3T1FDll2pjpHN/1KU2BnaoGFJcuKqzxa7NnbefaeqzvtZg+lktEzFZdG0e4qmIIrmyl7+Ip4f79bFisTVAu6rDlY0P/NSSxvzMqFLp1LzkT43/WowA2pN23C6ufN3QbGzpoJnuzT2ZElO8hDArX+/Zr+n6Ga4dHSnOaiSkycVtGs1mGyNj9vL3Ds30wLm4/ayjUP6EkxrNDag+wt5RNHkLWRqrqaCbyp87jQGAAAAcNTJdY32U3vo00Hz22H99eU59bx8p7l3q1pMOrewrP7JF/qHit1des9uUYDCcMijKAAUGqKot8hnp6gz1KCgFVG/a+PbqFoDifuELl47u7lDLwtvp2Oq33KvSkeTXZU6te2ufKJoruT1F7GzpAfXW3TWNjd27c6PRBUJJi99T7o1imYJ6IYhq6xdjyVp5ZF6GytUfqJo64FbG+zinqIrMZ03DFV2Ptn40sZ9rDMOBWvol27UFW0bJfceRRP34S4+e02LC1dVY0bU7+xiDAAAAOBIk8sabWRmceeQ+c1dffvorZY+pj1obU2L79b0wfVM61paXFKoqv+TYbTv8aIAID+IogDggijqLfK7fD55OFJGtBpvCaqkvlfXzpo605l2+XuWe4qOtwTTIpWjl70RBe3IDrcpIYrmSm5zPKSWYEAXMzYHTLadSsxT8r6xjdenkztH0+cjc6foKV2ayPYa7t2miQO3EtHSzaeiaOLy9GA4rFKrRvHkvzNbd4NusvV7m+8lnyiqhWuKFJ3Vla6qtNtF7DQGAAAAcNTJZY32v7oebhsvv2ya08N369LHNS2vStK6Zh8/1i+/GdTPws808C79mT5q2VmXPq7q4d0H+nKHKPov7Y8K/IkBjh5EUQBwQRT1FvketOQMNSiYOlQmxbNOnbEslaTdZ1FSMqjZinQnLsV2Zod1MWTq7JXnkqT5+KeCqEQUzZ3c5jh1H8zmzdPnp4fUWmaqtGU8ef/MkKJjS4l7cg41q8LMFkUXNFhrK1jZqTtLjuQs6U5nRE2xF0rdl7S6M/XvQWxPUTSxU7lG8blkHI3EE7tN77erouikmpLh9u30dV2MRDX+Rhv3FL00lrhsPxHhE5feP4iGZIXaNOlIztJ9dVdZGVE0oIsjqZyaGUkd9UeKZJuJXdIJdhoDAAAAOOrkskb7L+fGsobLr7pfa/6jtLryWmbkpe5/lFbnX+qr4FMNrqxneaZ13b95T+b0B61qXfPTT/XVNlH015VjhfuwAEcUoigAuCCKeov8T59P7BYtbR5N232XOEgncdiMm7fjnZuXXrsum85+/0jLFZ42f44ounty/ovYmdVItFpllpk4YNAKqrqxV08dKXF7g2qFigxZRpFCkRY1hlL309zh9HmjSKHqqG4ng7cz0a26tNPnq1uyncq+w78T46NqDW5e0q+FuOotW/XJ7aLpp8/bVqku9D7Z+Pdz8/R5U4Fg2sn0C6O6dDrxnmyrVBfrz6RF0QUNNiTusVrRPqWtUTTjfrobX9x+DAAAAOBos9s12vr6uv781K0t0fKLhh80+1Fa/uGVfvNNXMdib7Qqaby/X3//eHXb51t9Ma1jX/frN2PvtKx1zU5O6ott7iu6vp4trALAbiGKAoALoqi3yPcPafA+zDEAAACA98glim45ZOmbJxp0pNXXPySC6NdxHetLPN8fZ+Y0tNOvTrOpU+z79ZtJR6ta0+D3W+8xShQFyB+iKAC4IIp6C4KZ/2GOAQAAALxHLlH0uJFxanzfsqQ1XW9P+9q5/9DsLp5v9t542nNN6fp7pYVSt0RRgPwgigKAi8MSRXP1sEIw8z/MMQAAAID3yCWK/jw04g6WJ2Y0tiqtLrzSrza+fkcNC5+ImB/fqaFy83l+NfZOx4a9igAAIABJREFUq/qosb6bW4LoT+0hoihAnhBFAcDFYYiiRwnGxf8wxwAAAADeI5co+pfhkS3R8qu+ZS1LWp6d2TwsKTijMWe7Z1rTWN+tnR+f5q8qRomiAHlCFAUAF0RRb8G4+B/mGAAAAMB75BJF/67+dpbL21OHJUnLP8zpt9+mwuiUOudW9e7jxjPo3etlNbenguigfns39bhXm/ckzfB/NN4higLkCVEUAFwQRb0F4+J/mGMAAAAA75HLGq1t4G7WcHns63798tprzX+UtPZBw4MT+slG5BzUz8Kj+tm3mz/7k/oXGl5el7Su+elp/XKbIHrs67jO9t3ft88OcFQgigKAC6Kot2Bc/A9zDAAAAOA9clmjTU9Pbz2BPs0vyh6rc25VHyRpbU3P596o5+4LlQ68UOnAnHqev9VzJ7Hr88O7t+rsuq0vtnmu1Mnzz+cW9ueDAxwhiKIA4IIo6i0YF//DHAMAAAB4j1zWaMvLy/q3lq33Fc30y4pHKpt8o6fLa+7L599/0NPnP6gsOqYvP/Ecx76O65+abnPpPEABIIoCgAuiqLdgXPwPcwwAAADgPXJdo926dWvH3aKF8rgxqDv3p/bpUwMcLYiiAOCCKOotGBf/wxwDAAAAeI9c12iLi4sqbh3Y9yj6by0j+vDhwz59aoCjBVEUAFwQRb0F4+J/mGMAAAAA77GXNdqdO3e2OYm+MP5t7S3NzMzsw6cFOJoQRQHABVHUWzAu/oc5BgAAAPAee1mjra2taWhoSP+9dqzgQfQ/nbml4TsT3EsUoIAQRQHABVHUWzAu/oc5BgAAAPAee12jvX//Xt3d3frd+eGCBdHfnR/Wtf4hgihAgSGKAoALoqi3YFz8D3MMAAAA4D3yWaO9f/9eQ0NDCrQN5nX40nFjUP+zcUj37t0jiALsA0RRAHBBFPUWjIv/YY4BAAAAvEe+a7S1tTVNTk6qra1Nv79wI+cY+q/Nw2rr6tbMzAxBFGCfIIoCgAuiqLdgXPwPcwwAAADgPQq1RltcXNTQ0JDa2tpU1Nirf2wY1l+U39KfFt/cCKA/tYf0ZyeH9dvITUW+71fzpS7du3dP79+/L8h7AIDsEEUBwAVR1FswLv6HOQYAAADwHoVeoy0vL+vp06caHBxUe3u72tra1NjYqMbGRrW1tamzs1PDw8OamZnR2tpaQV8bALJDFAUAF0RRb8G4+B/mGAAAAMB77OcabX19PasA8HkhigKAC6Kot2Bc/A9zDAAAAOA9WKMB+B+iKAC4IIp6C8bF/zDHAAAAAN6DNRqA//FlFH37aEh9sVhWbz5a2a+XBfAFRFFvwbj4H+YYAAAAwHuwRgPwPz6MovfVETJkW8UKBQIuT1mmrFBUD/bnhQF8AVHUWzAu/oc5BgAAAPAerNEA/I9vo2g4en/Ldx5EQ4c6ivZHDFlGRP3Jf34QDckyQurY+lE3cEZbVRk4pab+hc/yHnNhN+8fPj9EUW/BuPgf5hgAAADAe7BGA/A/hzyKOnp6NaJy147QYgXMHXaKmpZOub5+SnVXn8jZ83uY0KVTRvbYOtqskGGoqut5xjcWdK3KkGU1aDiHV9pTFB1qUNAoUm1sv6JoXPWGISsSz/mRRFFvQhT1FoyL/2GOAQAAALwHazQA/3PIo2i/GkxDlpGnZq0G83gXww2WLKNK1zK643hLMPH8VVe16PrOkJqsbF//xKfdQxTdf4iifoMo6i0YF//DHAMAAAB4D9ZoAP7nkEfRZJDL283QuBcWr1bJMiw1DaV/NXEZf4llyTIj6k/fino/qrBhqKJ9KqfXIYrC54Ao6i0YF//DHAMAAAB4D9ZoAP6HKFqAKKqpdlUYhsrbJja/9rxLVYahmuZmhTOCaSKiBtQ6uvm1t49iulgRVMA0ZBmmAsFqdYzMuV5mN1F0Ph5R0DBV0Taut5IUj8gyDNVvNMtUxOzV0946VZ4okmUYsq1SXejdy20EtomicyO6HClXsCgxxsUnynUh9ijxnjLe/6WBXl0oP6Fiw5BlWjod6db4ivvpnNlhdVSnj0+FLu7p/cKnOMgoioiIiIiIiIj4ucwHoqgkaVStAffl8InweVpXnie+F2reLKDDDe7do85EVBWmoeJQnS7HYuqLdanhpCnLLFNnWvD8VBRNPU8wEtf8xhBtE0VtW6cCVYp2x9TXHVXtSXOPuzazRNGFfjXYhqyikC50xdQX61bHuZOyDVMV0YmNkJl4/6Zs01ZlY5f6YjFdbixX0DBkn+7SdOr5nCE12YYsuzLxfmPdilbasgxTVV3Pcn3D8AkOMoo6joMZMi7+lzlGRERE9J6s0RD97yGPonfUXVenC3l7WXfzeh+O+iNm2r1Jk/+cPHxpuMFKO4gpcVm9dbpLL5KPvtkcVCjQoMH0bY/POnXGcMfUnaJoKojaZVFNpj/PtlE0ov70jajJQ6FyvaQ/WxRN3Es1pEsT6W9kTv0RW5YR1uVn6e8/M2w6mmwLuW9H0F8r2zBU25v2fM6ILgYMWWXtepzjO4adIYp6S8bF/zLHiIiIiN6TNRqi/z3kUXRao7GY+rI5MKnF6dsb/zw6vaD7A9v8bOy2ZvJ8Jy+6TssyTunShJQ6SCkVNBO7RpMHMS1cVU3mpfZZ2Robt42io4mdmXZZ25bLzre/fD7jcnenV7WGoXA0162imc+X3DWbFn03SIbXqq7n7vef+ZLJ2xFsvJfxFpUahsJNw3rJ9fL7DlHUWzIu/pc5RkRERPSerNEQ/e8hj6I7XD4fiurBYKNCgYBCgYAuDiZ3aO7L5fOSJtpUngp+o80Kpe90fN6lKsNUfdyRhhpUsuVQJkcvhztVV16cvGdmmp+MogFVlNmyDEPhtomt99jcbRRNfj3/KLrTwUuJ75U0DKW9/2yX7Gc+x5xut4Q37jlaVlGjtu7bmskMwFAQiKLeknHxv8wxIiIiovdkjYbof/0bRQMXdGNmRs83HFBzYB+jaHJ3qB2JazIakmXVa2ijUCZPom8Y0mTbqc1do0nmr51VsWGqrLZLN++l3m+3zu8qiiYumR/sPC3bCKp1NCOLeimKJnej5h5FE7ydv6ebXS2qTR1IVRRS69BC5oMhT4ii3pJx8b/MMSIiIqL3ZI2G6H/9G0U/60FLkrSga1WGrFCzWqsScTQ9T95pDsgKNOliTeZ9MKfUWWak3XM047N9MoqmLtl/piunTVl2rQbTO2Ghomhy1+3Fwcxv7MPl8/ejCqe9l7fzM3o+M+86ud6ZjanW4p6i+wFR1FsyLv6XOUZERET0nqzREP0vUbRgUVR63F4myyxSsWmo5mrGDsbkZfMllvvwpI2Dl061aTLtq85Em8K7vadoKireb9/96fO5RtHkfT1DTSOu2LsYj6gk43G5HrSUfiL95kFLQUXHE18ZbrBcj0uQitCZMRnyhSjqLRkX/8scIyIiInpP1miI/pcoWsAomtoJaRmndeV5xvecuOpNQ1bq3qJpJCKiqVPhRl2OdaujLqxTqXuL5hJFJT1oL5NtWKrtTR4tX7DL55M7UY0ihSNR9cRi6omeU5mZ5ST7hcTBT1ZRSBe6YuqLdavj3EnZGQE0FUVts0jhui71xWK6XBdSsWHIrrq6GXaTsdcOVCnaHXP9XGnL+DbvF/YKUdRbMi7+lzlGRERE9J6s0RD97yGPoo4m25MH8OzZIlW2ZzmgaE9vJxk+s+5eTO5szBZMNafb0WqFihLRNBCsVsfIsC6dcu8g3U0Ule6rs8yUZZ7W5cdOYe8p6jxRvLFCZZaZGLuiEyqvjmpkNsvozY3ocqRcwaLEOBefKNeF2CPXJfCJ91+mjqFeXSg/sXGQ0um6Xj3NeErnSa8upu4lmny+us6RzXAKBYMo6i0ZF//LHCMiIiJ6T9ZoiP73kEdRACg0RFFvybj4X+YYERER0XuyRkP0v0RRAHBBFPWWjIv/ZY4RERERved+rNF6Hszr36881q8rx/Tz0IiOG4M6bgzq56ER/dfz4/rnSw/V82D+wD874lGRKAoALoii3pJx8b/MMSIiIqL3LNQabW5pRSfj0/p5aETHvo7vyuPGoE7Gpw98DBD9LlEUAFwQRb0l4+J/mWNERERE71mINVrPg/mcYmimP7WH1Hrnjwc+Foh+lSgKAC6Iot6ScfG/zDEiIiKi98x3jXYyPq3jxuCeg2i6/37l8YGPB6IfJYoCgIvDEEV//OMf5+xB/2Gbzx/SB/0ekDlGREREPGrms0b7XdNkQWJour+uHDvwMUH0m0RRAHBxWKJoLhydKBpTrWHI2tBUoLhMDT0PtexMqbPcULh1fMvjRhoDssrbNeU4Wn7Yo4bQd7INQ1ZRiWpab2o29bOLs7o/fFWXzp9W6Xfn1bfxHOO6FEp/3U1rYwc/hl43pzkeb1U4yzgnrEmbk9y81xqSVRM78LFARERE9Ip7jaLBvmcFD6Ip//nSwwMfF0Q/SRQFABdEUW+5lyi6GSIX9WTggsJGiVpHHT3tCMsqadaY6zEDarRM1XS/kuPcUJNt6VznpBYdR4uPr+i8ZenC9TdyHEd9579T6enzutR6Tqc+FeCmOnSmqFo9rw5+DL3unnchjLcqnEcITZcoioiIiOh2L2u0lrGXBbtkfjtbxl4e+Ngg+kWiKAC4IIp6y/yiqKPULs7amCPnVbdqzEQg3Xj+67UqsWo18MaR87RXrec7dTvtOftqsuwu/WSMe6ORxhKVNt7SsgfG0OsWNoq+0HBrlUJFhiyjSKGqDo2/SX7vxU1dqipRsWHIMr9TuOG6Zrfs8i1MZEVEREQ87Oa6RptbWtGfn7q1r0E0dTL9QY8Nol8kigKAC6Kot8x7p+jVGgXNsLqmHDnOG/XVmDrVeCv5/TcaqLVUUns9S7x8o/nxTp2zS9U+nvG9T0XRV92qMcvVOXXw43cYLGQUneoIy7ZrFHv2Rs7ipDpOmyptHpXjOLpRb6nk7FVNv3G0/KxHtXZqhzA7RREREREzzXWNFog92fcgmvJ/X5468PFB9INEUQBwQRT1lvndU9SQZVfo0s0Xm893vVYlVr1uOI6cNzHVZuwcdRxHTqwm+fjvdKZ9fGsw/UQUHWsu2Sa0Yv5zvNM8TKq91NC5K6/ccxlq1b3kvNil9YqPzSZujzD7RDNziVsjEEURERER3ea6RvupPfTpoPntsP768px6Xr7T3LtVLSadW1hW/+QL/UPF7i69/9EfBg58fBD9IFEUAFwQRb1lPjtFlwfqFbRq1Oe6r+ctXQwk7hM6110te8s9RjddfHzVtZtww52i6KuYaq0soRULNMc7zcM2B16Z53XdceS8eaah9nOqKP5Otvmdwud79DB5aT1RFBEREdFtLmu0G4/ndg6Z39zVt4/eaulj2i8pa2tafLemD67fXNa1tLikUFX/J8Noz4P5Ax8jxMMuURQAXBBFvWV+l89PqStsbrknaGInZ4+6q01VtqddepPlnqJjzcGtsWyHKDrVXi67ultzHhi7w2Khd4qe73mT5effaH76iWYXk685N6LWkKHT0Uk5DlEUERERMdNc1mhft09uGy+/bJrTw3fr0sc1La9K0rpmHz/WL78Z1M/CzzTwLv03l49adtalj6t6ePeBvtwhiv5T9MGBjxHiYZcoCgAuiKLeMt+DlpYH6hU0M06Bn2pXpWWpxDij7vSvv+pWjWmr5vvE6fPLz26oKWSquuup+3W2i6JvruuCZatxIFuUw8LM8c7zcC9aquKT9ep7vCjHWdST3gadbx3VD84r9VSbKq2Na/qNI2dxdGsUrfxesx4YD0REREQvmMsa7T9X384aLr/qfq35j9LqymuZkZe6/1FanX+pr4JPNbiynuU3l3Xdv3lP5vQHrWpd89NP9dU2UfRXFaMHPkaIh12iKAC4IIp6y/xPn0/sFnWfBP9UXWEj647OxdF21QS/k20YsopKVNN6c2so2yaKTnWEZZe3a8oD43aY3L/T500FQucVe5iM1C+uq+V02unz5y5vnkw/3q4z35mbl9rj/8/eu/3Emed3/v+IL/tmrL4bjTK5GPXFJpO52kQTRVqtflpptRc7qygzUVabTaRNNLtxtP3LPP3Qj8tQdnF0A02ZgzHGlDG0jXFBmZMxNhgb3MYHwNhUtQEbYz8G896LqoI6AuWq6np4eL2kl9TU4Tl8vlT1l7e/B0RERDziHrSP9v79e/3J6fG00PKztlda+iitv1rWb74M6VjwjTYlTQ8N6e8fb2b922Xz+byOnRjSbybfaV3bWpqZ0WdZ1hV9//59yeuEeJglFAWAJAhFneUnB2Z4aKSNEREREZ1nLqFo2iZLXz7RiC1tvn4VDURPhHRsMBq+vFwIa2yvP52WFmLHGdJvZmxtaksj36WvMXrcGCEURcxTQlEASIJQ1FkSmLlf2hgRERHReeYSiv7kD8PJoeXguqQt3exOeOzbH7R0gL9dlu5PJxxrTjffKyEoTZZQFDE/CUUBIInDEormaqm/bPP5ki71NSBtjIiIiHjUzCUU/dMzt5MDy5MLmtyUNleW9eudx6fUtpJpHdEEPr5T29mEdUMn32lTHzU5eCstEP2jk6OEooh5SigKAEkchlD0KEld3C9tjIiIiOg8cwlF/7z6dlpo+cXgutYlrS8t7G6W5F3QpJ3tL6ItTQ7e3vv9Cf5FzQShKGKeEooCQBKEos6Surhf2hgRERHReeYSiv5tc3oourtZkrT+KqzffhUPRufUE97Uu4/xv4S29e71ujq648cY0W/vxd+3vLsmaYr/ve0uoShinhKKAkAShKLOkrq4X9oYERER0Xnm0ke7MDCRMbg8dmJIv7rxWpGPkrY+aHzkgX62E3KO6Bc1d/WLr3Zf+7PW5xpf35a0rcj8vH6VJRA9diKks/3TJa8R4mGXUBQAkiAUdZbUxf3SxoiIiIjOM5c+2qNHj/RHJ0ezBpifVT1WT3hTHyRpa0uL4Tfqv/dclcPPVTkcVv/ihhbt6HqjH95tqKf3jj7LcqxjJ0L6yR+G9XjxZclrhHjYJRQFgCQIRZ0ldXG/tDEiIiKi88ylj/bq1Sv9nwvpmyGl+nndI1XNvNHT9a3k6fPvP+jp4itVBSb1+T7HOHYipH9sG2fqPGIBJBQFgCQIRZ0ldXG/tDEiIiKi88y1jzY6OrrnaNFC+ZM/DOv2vZmS1wfRDRKKAkAShKLOkrq4X9oYERER0Xnm2kdbXl6W1VHcQPTYiZD+pWOc/iNigSQUBYAkCEWdJXVxv7QxIiIiovP8lD7a7du39btz40ULRH/rv6W5ubmS1wbRLbonFH37SLeCQQ2OzWrN3u/FttZmxzQYHNLk/NuCXgbAYYdQ1FlSF/dLGyMiIiI6z0/po21sbOjmzZv6r/47BQ9E/0PdLY3eucdaoogF1B2h6GyPzpYZsoyop2q6NZM1GLU1E6iSx4i/3qPWULhglwJw2CEUdZbUxf3SxoiIiIjO81P7aK9fv1ZPT4/+pmmsYIHo3zSN6drAEIEoYoF1RSg60mzuBKJRTbUNZbvi62pKeq0hy2rTeKEuJidmdcVnyPIF9LAgx7M1ealavjNtGlkpyAHhCEIo6iypi/uljRERERGdZz59tNevX+vmzZs6efFmXpsv/eQPw/rn1mHdvXuXQBSxCLoiFB3yp4SchqGm6yvaeBTUxboz8pWXy3emTheDj7Qx16261FDUbNZIXlewomCjKcuo0dVnubyv8KHoeJtHVtm3Gsw3FJ0NqMYwZPlDGZ9+GPDJMny6MpvnecBxEIo6S+rifmljREREROeZbx9tY2NDU1NT6ujo0D+1DOUchv7+/Kg6Lvdqbm6OQBSxSLoiFF0dapY3MeT0NOvG9WadMVPDUlN1gSFdrU0eWeptG9O+y5DuxWKv6mPHqgnkkhIWOhQtIISiRxZCUWdJXdwvbYyIiIjoPAvVR1teXtbNmzfV0dGhr9pu6H+2jOnfV43r557o9Prjxoj+6OSo/p33lv6maUwN3QNq67ysyclJvX79uuR1QHSzhz8UfRvRYmRNL8Z7dL6uWg0tAY0+GdNFT/ro0aheBe4+UaizSQ3VdTrfM64XaxG93H93pqzM99TIMr5Rc5Mly9up6QO/k1AUnAehqLOkLu6XNkZERER0noXuo7169UoPHz5UKBTSpUuX1NHRoebmZjU3N6ujo0OBQEDDw8Oam5vTxsZGye8f8Sh4yENRW2OtliyjTL66Fl3pC6o/0K3hsVigl8W67tsa7u3VYLBXXU118pUZsjztmvika5hWwGvI03hDkdFWVRiWLoxlfmVkIiB/RZksw5DH8sof6NPFlFA0uhSAX/0TAfm9VnRDqLKTOts+pBe2racDLTp7MvEYE4oknCP+/viSqjvh5cSErjR4VW4a0Xo1BHRnr/2lPiEU3XgU1PnqkzplRM/hrfbr6kTqSWy9GE+5t5YBPU3IpHdqMNquWstMup+DnQPygVDUWVIX90sbIyIiIjrPYvbR3r9/n9FS3zPiUfOQh6J3dak8NfT06Upov1A0pMtnMrzvU0Y9Tneq0jDVGrJ3rqeidTRtOr79IKA605CnvF6BvqAG+wJqPh2bxp8WipryWD6d7w1qMNiri9UeWYYh3+nT8niqdTHpcUutod0FRDOHopa8Hks1Lb0aDAZ1tb1aXsNQhT+k1Wz3lWso+qxX9aYhz+lmXQ1Gr6/ttCnL8OjC2G41IiG/vIapqm8D6g8GNdjbrCrTkKe2V/OpNSizVFvfovMtV3Uvh3NAfhCKOkvq4n5pY0RERETnSR8N0f0e8lA0pNYMoWfT9aG9p8+HevRN2uN77Fi/B+NtliyrVfFMbrrTK8tsVDBpo6NFXT9ryjLrdSNxUKM9oYvlmUJRny4/sNNfl/r4ynU1GYY8zbsXnjkUNVUXeJAQ1K7oRv0+G0zlGIo+7q6SZZzR5QcJLwr3qTHx+lZCarUMVTQNJI1ujVyvlydhhG30HjxqDSWPAD3QOSBvCEWdJXVxv7QxIiIiovOkj4bofg95KDqktpTNlDxWpZo6QpoOZdto6YHmBs6rIT59e8fs096zYo+q3TJU0ZbwxtmAagxT/hsJqag9oGbDkMcfShlBmr6maGqomfS6M12ayfR4QnCZdfp8yijYma4zGc6TeOjcQtHVG43yGJaavnukjSyHtEP+pPBzh9hGVfFNqjLX4GDngPwhFHWW1MX90saIiIiIzpM+GqL7PeShaGyNzfJy+crLVd0S1GSwU03V5TrbPqSns0FdrDsjX3m5fGfqdDF4Xw+CLTpbXq2WnjFN9vlVHXvv2fbRpNGLByEa0nkVSNpZ6Zmu1hiyanv1PP5QLGBM35k+x1A0bUOmTw9Fo48XLhSV/UQ3vi3fXSe0vl1Xbs4qcf+q6HuyL2uwXyh6kHNA/hCKOkvq4n5pY0RERETnSR8N0f0e8lA0meh6lSmjRjuj62gO9naqyVeWFMJ5m4eyr6m5LysKNpp7hHw1uvos9tLDGIrOdasu593nba09uaPBQLuaYpshecrrdX028T3lau4JRtskxdGZlT1qcLBzQP4QijpL6uJ+aWNERERE50kfDdH9uigUje4Cv9dIxIzri07vf+SMPIuuS1p5rjdDwNcRfa4zdvD49Pm0dS8dHIrG12ttGkjbNEqKraVq1OraoiTZWnuxoMUXa0mv3ZjuVE3Cfa9er5dlWGof3XtoZ+YaHOwckD+Eos6Surhf2hgRERHRedJHQ3S/7glFH3SpOqdANL4T/dwnnW6+p2aPHetjGxl5OzUd+znYaMqympS0d1BsTVJnhqJZNoeSpPCAmi1DVk1PbMf4RV2rNZI2nIpyV5fKE65v8ZoaTUOe2h49SXpdWGPBIb2w96rBAc8BeUMo6iypi/uljRERERGdJ300RPfrnlA05M85ELU+eYRhbFRqWki5S+qoSPtBQHVmdKp3oC+owb6Amk+XyWM6NRTdvWarzKeWQJ8Gg0H1B1r0Tbkpy6zSlQe76eTqULO8hqFTvhZdDQY1GOxToL5cnqRNp2zNBKrkMQx5q9tjr+vVxWqPLLNKl6ff7FGDg54D8oVQ1FlSF/dLGyMiIiI6T/poiO7XNaFoNITMPRT9lBGG9t0OVWZcIzSBletqMgxVtI7uTPeOTATkryiLrXfqlT8woX6/c0NRSbKXxnXVXy1vWaxeZSdV3dCp0SfpU+AjEz1qia3zaRmmyr11ujjwJGX6va2nA+1q8FrRDZNMS1V17Rp49DbrPeR+DsiHUoaiiIiIiIiIiIg/lvngmFDUHmj60UJRADdTylAU0qEu7oc2BgAAAHAe9NEA3I9rQlGtDKnNk2so6lHbENOuARIhFHUW1MX90MYAAAAAzoM+GoD7cU8oKslemtJgoF3nW1r2tz2g4YQp2wAQhVDUWVAX90MbAwAAADgP+mgA7sdVoSgA5A+hqLOgLu6HNgYAAABwHvTRANwPoSgAJEEo6iyoi/uhjQEAAACcB300APdDKAoASRCKOgvq4n5oYwAAAADnQR8NwP0QigJAEoSizoK6uB/aGAAAAMB50EcDcD+EogCQBKGos6Au7oc2BgAAAHAe9NEA3A+hKAAkQSjqLKiL+6GNAQAAAJwHfTQA90MoCgBJEIo6C+rifmhjAAAAAOdBHw3A/RCKAkAShKLOgrq4H9oYAAAAwHkUo48WerKmr/qf6a/q7+nPKu/ouDGi48aI/qzyjv5LywP9vuexQk/WCn5eAMgMoSgAJEEo6iyoi/uhjQEAAACcR6H6aGvvNlU5/Fx/VnlHx06EDuRxY0SVw88Lcn4AyA6hKAAkQSjqLKiL+6GNAQAAAJxHIfpooSdrOYWhqf7xqVvqfvBDAe4GADJBKAoASRCKOgvq4n5oYwAAAADnkW8frXL4uY4bI58ciCb6Vf+zAt0VACRCKAoASRyGUPSnP/1pzh5WCMzcj3vbOKRWw6crs6W+DgAAAIDcyaeP9neljduWAAAgAElEQVSd3xckDE30r+rvFfDuAEAiFAWAFA5LKJoLRycUDanVMGTtaKr8VLXODzyRrWe6WmOoJpCeUE11lMuq6dG8JPvJgM5XWvIYhqyyCvkDE4rEX/g2ork7QV1pqVOV1ayhlOOMNJsJ5zZkEYgdiJzaeDagmqQaJ+pPa5OD8jDgk+UPHezFIb8sX0AP939hDqHoW0Ue3dFgoEUNXkttB7wUAAAAgGLxqWGJb2ix4IFo3N/3PC7sTQIccQhFASAJQlFn8SmhaOtOoPRWC2MXVGN4FZiWnvfWyvJ2ajrpPWO6YJny31iRdFsXPZaavnukDUkb8/1qtiy1j9qSpKFmS1V1LboSaJIvLYCzFWoy1HR95VNv9cjyyf8jng2oJo8gNJGSh6KhZpV763Q+EFBzeeLvMAAAAEBp+JQ+2uX7kYJNmc/m5fuR/S8EAA4EoSgAJEEo6izyC0UlaVZXfLHHVm7Ib0YD0jj2aKsqrFaN2ZIWhxRouarEiTlD/gyjSzOGcbO64jPVVoiE7ohR2FA0rDuBBvnKDFlGmXwNvZqx409N6EpDhU4ZhizTUm37qCKx34+cRpumhKKRiYD8FWWyDEOnTlbr4tCSoqcMqdU4o/NdLaq1zPTryXxTu7+vAAAAACUk1z7a2rtN/dI3UdRANL4zPQAUBkJRAEiCUNRZ5D1SNOiX16zVtWeSZGvIb8rXcTf2vK2xVksVraNKz6lsrc1+pyZPlXpSR/plDOPGdMGydKYiOvXeY1XGpu3DfhQyFJ3vrZXH41doyZbePtJ3daYqO6Mp+HibpYqmoF7Ykr00oFZPfIRwHiNFn/Wq3vSoNTivDdl6Md6hOjM+OjT6++j1D8TOOa6LvsxLOCTcFKEoAAAAOIJc+2hnbi4UPRCNa1x/WqS7BjhaEIoCQBKEos4ivzVFDVmes7oyEd55RXRkaJvGJckOqTVl5Gj0MP7Y+79Wfc9serCZMRSd11Bnu65PrsmOh7FGja6yUea+FC4UnVNPVcoSBgkB5nSnV56q8xq+H4kujxBZ0Mu1aOt+aij6uLtKVv11re48GQ3ao8F7+vT51ev1sqq69Tj7TRGKAgAAgCPItY/2c8/Y/oHmV+P666th9b94p/C7Ta3GDK+sa2jmuf6h7mBT7xktClAYCEUBIAlCUWeRz0hRe6xNXsuvoaRlPu/qUnl0ndDVG43ypK0xusvGfDBpNOEOB1rLclHXag3V9y7mcP1Hk8KFoqlT4WOazRqRJHtJEz1+nT1lyWNaqm0Z0NNY4v2poWim9+0+lmFN0X3XIyUUBQAAAGeQSx9tYmF17yDzy3v66tGG1j4mvGlrS6vvtvQh6UjbWltdk69+aN9gdPDxqgAgPwhFASAJQlFnkd/0+We6VmumTVee7vSqonVANxpNfdOTMJQzw5qi053e9LAsUyg6dVXnLw3p+e7BCEUPSKFHijYPZFq0wNbaiwVF3sZ+WptUwGeorntO0l6h6JT6WtoVTB3tuc9I0Yq2MTFSFAAAAA4zufTR/m/v91nDy88vhPX9u23p45bWNyVpW0uPH+tXX47oFzXPNPwu8UgftW5vSx839f29h/p8j1D0n7sfFfiOAY4ehKIAkAShqLPId6Mle6xNXrNRwcTBns969I1lqcKoV9Ig0JUb8pse+fuiu89H14A01XgtJdjMFIouXlOj6dPF8SXZsvVi/IJqmD5/IAq5pujD7iqdOt2mofm3kt5q4Wa7WgLTWteKgo2mKluH9cKW9HY6PRT9pk/pe5ku6vpZc3dd0LVJXa4y5W2/HX06ZU3Rtcku1e0syRBfUzSohbesKQoAAACHi1z6aP/p28mMweUXfa8V+Shtvn0t0/9Csx+lzcgLfeF9qpG32xmOtK3ZW/dlzn/QprYVmX+qL7KEon95drJwNwtwRCEUBYAkCEWdRf67z0dHi1Z23E1YGzQ6itPTeEOpk242pnvk90Y3S7LKKuQPTKQHZVmmzyfuQs5GSweneLvPmyqvbFHoSawVwqPqqkvYfd7ft7sT/GyP6i1zd6p90iFHdbH6ZOb3Kcfd5/3Xd6bsZ7kpQlEAAABwBAfto21vb+tPz9xOCy0/a3ulpY/S+qtl/ebLkI4F32hT0vTQkP7+8WbW420+n9exE0P6zeQ7rWtbSzMz+izLuqLb25mCVQA4KISiAJAEoaizyPdLGpwPbQwAAADgPHIJRdM2WfryiUZsafP1q2ggeiKkY4PR471cCGtsrz+dluK72A/pNzO2NrWlke/S1xglFAXIH0JRAEiCUNRZEJi5H9oYAAAAwHnkEooeN1J2jR9cl7Slm90Jj337g5YOcLyl+9MJx5rTzfdKCEqTJRQFyA9CUQBI4rCEorl6WCEwcz+0MQAAAIDzyCUU/aVvIjmwPLmgyU1pc2VZv955fEptK/uEmB/fqe3s7nF+PflOm/qoycFbaYHozz1jhKIAeeLaUNRee6HF+Da7AHBgDkMoepSgLu6HNgYAAABwHrmEon9RM5EWWn4xuK51SetLC7ubJXkXNJl1ffUtTQ7e3vv9Cf667i6hKECeuC4UtZ8M6LwvuuGDZRjylNfrykS4GKfKkegGKJZ/v90joptMWL6AHhb5ih4GfLIMn67stRFwDth3L+ls+RldGFrZ/8XgWAhFnQV1cT+0MQAAAIDzyCUU/bvWOxmmt8c3S5LWX4X126/iweicesKbevdx5wh693pdHd3xQHREv70Xf9/y7pqkKf6P9ilCUYA8cVco+qxX9aaxE4juaFbpyoNC7YE8rYDXkGW1aiynQxYvFF290SiPYeibnme5XFDhQ9GxNnmNMjUHCUUPM4SizoK6uB/aGAAAAMB55NJH6xq+lzG4PHZiSL+68VqRj5K2Pmh85IF+thNyjugXNXf1i692X/uz1ucaX9+WtK3I/Lx+lSUQPXYipMbBAv0hD3CEcVUoOt5mpQeiceuva7UQJxlrU4VhyDJMtYZySUWLFYou6lpt7B5zHF1a6FAU3AGhqLOgLu6HNgYAAABwHrn00ebn59N3oE/ws6rH6glv6oMkbW1pMfxG/feeq3L4uSqHw+pf3NCiHR31+eHdhnp67+izLMeK7zy/GGYwEkC+uCgUnVNPVZZA1DBkWW0az/sctsZaLVnlTWquMeRpvJFD0FqkUPRZj74xDDU2NanC8CowfeALIhSFjBCKOgvq4n5oYwAAAADnkUsfbX19Xf/amb6uaKqf1z1S1cwbPV3fSp4+//6Dni6+UlVgUp/vc4xjJ0L6XxfuMHUeoAC4KBS1FWraIxSt6tbjfE+xckN+01Bl57Tme2pkGbW6tpj5Wp4OtKjWMmUZhk6drNb5gR41ZwhFIxMB+Suia6B6LK/8gT5dzCEUne70yjIbFQyPqt0yVNE2lvmF4QldaajQKcOQZVqqagio/0JKKBryyzIMtfZN6EqDV+WmIcsok7e6XSNLdnS91uqTSce4k7hca/z98VucDajGMFQTmNCdQIOq4vWoaHDIOq+QCUJRZ0Fd3A9tDAAAAOA8cu2j3b59e8/RooXyuDGiqdm5It01wNHCRaGotBryx6a2p1sTyH84ZHTtzliIuHJdTVnW8YyE/PIahk75WnQ1GNRgb7vOemLXkhCK2g8CqjOjm0EF+oIa7Auo+bSZw1T46PqmHn9ItqSpjvLMa53aD3SlypRlluvbzj4NBvt05dvT8hhGxlDUY1qqaenVYDCoq+3V8hqGrIrTqjI9Otue/HiFP7Q7WjZLKFrh8ag8tRaWX+zH5EwIRZ0FdXE/tDEAAACA88i1j7a6uqpTl4aLHor+a+eEPnz4UKS7BjhauCoUlcIaa4uHfbt6G6/rad77LMXW7qzp0bwkaUXBRlOWt1PJM9Zv66LHkOXt0FTiOcN9akwKRRd1/awpy6zXjcRBk/aELpYfMBQda1OFYal9NHai6U5VGqb8N5LTxufXzspjmGq6nnQi3blQnjEUrel6IDvtdamPr+hGvSHLbNaIkt+fGop6qgKaSajF6vV6WYaptqH9bhBKAaGos6Au7oc2BgAAAHAen9JHm5qayrITfWH82+bbWlhYKMLdAhxNXBGKRkbbVVNmREdCBsY0d/+mrrS36Hx7QIN3HulBsCX6fFmF/L2JwV4OxNburO/dnS9vh/zypK7j+aBL1RlHpqasKWoPqNnYHeW5y0HXFI2tb5q0Vmr0vclrncaWFTD9Gkq58bQ1RVNDzaTXndHlB5ke92sn28w6fT6lFrEapZ4HnAGhqLOgLu6HNgYAAABwHp/SR9va2tLY2Jj+W/NkwQPR//jNbY1PPWAtUYACcvhD0We9qjdTpsuXnZSvul7NdWd0JraO5a4eXUibX74/O2t3Jg7CtDOs45klWEwLRbMFhgcNRRPWN00kfa3T7MfLLRRN35Dpk0PR2OOEos6EUNRZUBf3QxsDAAAAOI9P7aO9f/9efX19+t258YIFor87N64bQ2MEogAF5tCHolMd5dk3V8pibrvGS/G1O7PvbJ+wjuePFIpG1zfNfk27a50SikJuEIo6C+rifmhjAAAAAOeRTx/t/fv3GhsbU3nXSF6bLx03RvS/28d0//59AlGAInDIQ9E59VTlFohaRso6mAfAHm1VhWGqoSOowWCKPU3yJa7jGZsaXteduhtclunzzakLax4kFH2mqzWGLO+56OZFKXbWGAlrncanz6ffM6EoZIJQ1FlQF/dDGwMAAAA4j3z7aFtbW5qZmVFXV5d+f3405zD0XzrG1dXbp4WFBQJRgCJxyEPRIbWlTp0/kInTy/cjtnZnhjU5o9zVpfLE0aexUaW+rqTNheJrku5utBTbqMlqUihp/6PolPw9Q9HYsdJHmUaJbmS0u9ZpdFSppeaB5I2WxlotQlFIg1DUWVAX90MbAwAAADiPQvXRVldXNTY2pq6uLpW1D+gf28b159W39cenbu0EoD/3jOlPTo/rt/5b8n83pI7Lvbp//77ev39fkGsAgMwc8lA0NvoyZ9MDvux3GF27M31DpF2iU/hrdDU2Yz0S8strGDrla4mO5Oxt11mPKY+ZGIpK9oOA6kxDnvJ6BfqCGuwLqPl0WfR1e4Si053eve9h5bqaDEMVraPRa7Yf6EqVGd2IqrNPg8E+Xfn2tE6ZJqEopEEo6iyoi/uhjQEAAACcR6H7aOvr63r69KlGRkbU3d2trq4utbe3q729XV1dXerp6dH4+LgWFha0tbVV0HMDQGYOeSgaHaWZ+/T5lA2T9iByvV4ew1RraI/Nme52yJe0jqetpwMtqo1t8nTqZLXODwzrsi85FJWkyERA/oqy6Fqnllf+wIT6/XuEovZdXfLuN71+RTfqU9Y6DU/oSkOFThmGLNNSVUNAd/r8hKKQBqGos6Au7oc2BgAAAHAexeyjbW9vZxQAflwOeSgqRULNOpPTFPoyne1+kHXUJ8BRh1DUWVAX90MbAwAAADgP+mgA7ufQh6KSZK+90OLCwoF8uUYcCrAXhKLOgrq4H9oYAAAAwHnQRwNwP64IRQGgcBCKOgvq4n5oYwAAAADnQR8NwP0QigJAEoSizoK6uB/aGAAAAMB50EcDcD+EogCQBKGos6Au7oc2BgAAAHAe9NEA3A+hKAAkQSjqLKiL+6GNAQAAAJwHfTQA90MoCgBJEIo6C+rifmhjAAAAAOdBHw3A/RCKAkAShKLOgrq4H9oYAAAAwHnQRwNwP4SiAJBEKUNRRERERERERMQfy3wgFAVwGaUMRW3bxhSpi/uljRERERGdJ300RPdLKAoASRCKOkvq4n5pY0RERETnSR8N0f0SigJAEoSizpK6uF/aGBEREdF50kdDdL+EogCQBKGos6Qu7pc2RkRERHSe9NEQ3S+hKAAkQSjqLKmL+6WNEREREZ0nfTRE90soCgBJEIo6S+rifmljREREROdJHw3R/RKKAkAShKLOkrq4X9oYERER0XnSR0N0v4SiAJAEoaizpC7ulzZGREREdJ700RDdL6EoACRBKOosqYv7pY0RERERnSd9NET3SygKAEkQijpL6uJ+aWNERERE50kfDdH9EooCQBKEos6Surhf2hgRERHReRajj9b/MKJ/u/ZYf3l2Ur/0Tei4MaLjxoh+6ZvQfz43rX+6/L36H0ZKfu+IR0VCUQBIglDUWVIX90sbIyIiIjrPQvXRwmtvdTo0r1/6JnTsROhAHjdGdDo0X/IaILpdQlEASIJQ1FlSF/dLGyMiIiI6z0L00fofRnIKQ1P9uWdMl6ZelrwWiG6VUBQAkiAUdZbUxf3SxoiIiIjOM98+2unQvI4bI58ciCb6b9cel7weiG6UUBQAkjgMoehPf/rTnC31l20+X9KlvgY8RG28OqPbE8+0XpJ7WdXs+ITm3+z3umld9hlqDpa+9gfx/iWfrKZgya8DERERf1zz6aP97sJMQcLQRP/y7GTJa4LoNglFASCJwxKK5sLRCUWDajYMWTuaKj9Vpbb+77Vuz6mn2lDNpem09020l8uq7tacbWv9+361+b6WxzBklVWo6dItLcVf+2ZKvfUVOmUYssyvVVl/RdM7AdgbTV+pV+XXZvS8vnMKfv+m5PU7DOba4b5/yZfQxrs2B20tXj0rz6l23S7FvSxcVaN5ShfH93vt3qHo+vf9aqs6Gf09M8rkq+3QzWel+11KDkWDajZ8ujxd6OMiIiKi0/zUUNQ7+KzggWjcf7r8fcnrgugmCUUBIAlCUWf5KaHobti0qifD51VjVOjSXVtPr9TIqujQZNJ7htVumWrqW5Ztj+qCx9K3PTNatW2tPr6mc5al8zejgdRkR4U8lZ2aXLVlr95VV6Wpyo670ePc7VClWamuu6uy7VVNdlbKk3YuzL+NY2Ga75LuO+DaP809QtHnQTV7PGronlDkjS179bFG2kv7u0QoioiIeDT9lFC0c/JFwabMZ7Nz8kXJa4PoFglFASAJQlFnmV8oaispgFruU5MZDUh3jn+zWRVWs4bf2LKfDujSuR7dSTjmYFN8dGn0OOf6d0fsrfc3yqoMaNa2ZQebkoO66UuqMZo06IAaOt2ChqKJ7RBskuU7r542n8rN2MjfK1M7U+uXbl1SU0WZLMOQ52ufLtx8ntB2jeq6Ui9fWXRUcE3bzd0Rw89v6kJ8JGdZhZq672p15/dvNzBMG3W8c+7soej9Sz5ZZ7/bPZdty34TVLNpqX04/bier70J54/9vp7v1oXY86cq6tU7FfudffO9guditTDK5NsZ6Zx+PYmB5c5/B5uSRuZGPxdv9H3/OdV8bcpKPV/WOkbPt3us6Ocke70QERGxFObaRwuvvdWfnrld1EA0vjN9qWuD6BYJRQEgCUJRZ5n3SNHrTfKaNeqds2XbbzTYZOpM++3Y82803GypovlmhvDljSLTPfrWU6nuaVu2PahW87S6phJekxjATQdUW5Y8UvRUzRXNOaCGTreooajhUdN3M1q132j+eqMqzCYNvrFjAblHzf3PtJ763PQl1RimattHNf/G1urdDtXshJ3T6q4s233u8XU1e+KjiRND0bu6VGGqtjMaWKYeI1souhvCZ7n/N8Nq95iq7YyOJF2d+U5NHkvNweWd91ueBl2bWZX95pluNFryNAW1bsdGSvs6Mox0PmAouvMZSxgpmjpCuiOhbfasY+pxn6q3xlBNR7xenapN+QcMRERE/HHNtY9WHnxS9EA07v9/da7k9UF0g4SijiOkVsOQ5Q+V+kLgiEIo6izzW1PUkOWp0+Vbz3ePd7NZFVarRm07NgIvQ/CyMyLua33TPR0LTDNMG04aHfpG97trVB4/76lG3Xhc+vodBguypmg8XEsbKZoYnia04ZuwFp4s7YywtN/061z8ubRRvgmh4UxAtUajggmbKT2+dV1D95ZTfkdWtfRkPjoF3rZl21PqOh0PHrOFotHH9wxFB8/JU96uiYTH5rqrZX1zTWE7Q6iaUINwX4M8ngb1jn+vyBtb6+F5PV1azXg9Bw5FV5f0dD68+48KU52qitdurzqmHXdZ/Q2mvA3duv19WOv2G0Xmn2hptfS/n4iIiEfVXPtoP/eM7R9ofjWuv74aVv+Ldwq/29RqzPDKuoZmnusf6g429f4nfxgueX0Q3eAhD0Vvq+tMuXzlMb/t0/P8D5o74Qld9VfrjBWdPmeZlqrq2jXw6O0nHIxQFEoLoaizzGek6Ppwq7xWkwaXE19zWxfLoyP7wn0Ne67VGB0FGF9vdO+RouHBc/J6mnTjcXTE3JPrTfJ6WjW6707kWNzp81lC0di077qTZQnh6gFC0ZvndCrrsgjJgeHSrUtq8samgydsBpXXSNG0e0p+bK9Q1LZXNXu9TfWnT+qUUSZf/SWNP898PQcORe3nGr8U32AseTp8bqGoLXt1RjfaalV1six9kzNERET80c2ljzb6OLx3kPnlPX31aENrHxP+SNna0uq7LX1I+stlW2ura/LVD+0bjPY/jJS8RoiH3UMeir7V3FhQg8GgBjvq5DEq1NDSovM52BWaz+8SwiG1egxZZT41dfZGr6W3Xd+Um7LMcp0fWsnxgISiUFoIRZ1lftPn59RbY6aFTJMdFapo7ldfg6mz3QlTbzKsKTrZ4Y0FNzPqrkxeUzR87ZudNUVvnkvYdMm2ZdtDOv+1RxdGS19Dp1uSUPRuhyrNWl2ZDqePBM5xpOjq0hMthFOmz8fWrz0/8Dg2GjUxEMweik52VOy9pmi2kaI1V/TU3jsU3b1OW/bqY11vtOQ5N5jxeg4aikb/YaFZocer0ecTa5dTKJo8sja6yZmp1sHS/34iIiIeVXPpo53onskaXn5+Iazv321LH7e0vilJ21p6/Fi/+nJEv6h5puF3iX+5fNS6vS193NT39x7q8z1C0f8VeFjyGiEedg95KJp4JdfVlDqd8CDmGT5Od3plGV5dumsnP2Hf1SWvIcvbqemcjkgoCqWFUNRZ5rvR0vpwq7xmg/oTR4vOdeusZanC+EZ9iY/H1pmMrkFpa/3ZqC74TDX0PpVtZ959Ph5APe2tk6eiWUPP3mh3LdM6XX1a+ho63ZKEosOtqrAadf3xquw3Yd3/rkHeg4Si8TVFY2t6rj/rV7PHo9bBlOnzT6/oG8OnSxNhrdurejLcrlpz/1A0vvt803fTybvPx+8jdU3RpNHMe4eikx0V8tRe1uyqvbve6LlBxdfarWjs15Jta/XxsC74jD1C0XJduBUNV+PrlN4Jv9m91lxC0Z0AOLoGa/3l+GfvOqEoIiJiic2lj/b/NdzJGFx+0fdakY/S5tvXMv0vNPtR2oy80Bfepxp5u53hL5dtzd66L3P+gza1rcj8U32RJRT9dd3dot074lHRPaGoHujymR8/FB3yG7IMv4YyPDcdqJavvF59T+OPvNVcsF0NXis6ndC0VNUQ0J1w4rsyh6L20riuNHh3ds31Vrco9MTe4zWmyr11ujjwRClxLcCeEIo6y/x3n4+OFq1sv52wmVJ0UxdPQ5/CKcdYvdu9O+U5dQrvmyn11se+Y8yvVdl0Td/vjBh8ruGO2ugu27FduBPXMsVCtXGhps8/13B8V3rza33T0a5vzXJdvG3vG+Yl7j7v+dqbsEt68vT86fiu60aZfE0dOu8z9O215fTjpdbj+361xXe3N79W5c4094Tn99p9Ptv0+TdT6vs2Yff52g4Nx4/7uE/nKsp2fnfbG09nCUWXdbO1QqcMQ7WBmdhnIvqzVVahcx3Nqon/Y8N+dZzu1jdfm7LMc7pp21qfuqpzCbvP13fcZPo8IiJiCT1oH+39+/f6k9PjaaHlZ22vtPRRWn+1rN98GdKx4BttSpoeGtLfP97M+rfL5vN5HTsxpN9MvtO6trU0M6PPsqwr+v79+5LXCfEw66JQVBppNks0UtRUQ+9+4aOtmUCVPEaZalri0+ybVWUa8lR16+HO6zKEorEp+p7T3+pKX1CDwV61nTZlmbW69ix++DFd8BiyPGcV6AtqMNinwFmPLMNUfe8zARwUQlFnmWtghodP2hgRERHReeYSiqZtsvTlE43Y0ubrV9FA9ERIxwaj4cvLhbDG9vrTaWkhdpwh/WbG1qa2NPJd+hqjx40RQlHEPHVVKPq8t/ZHD0VlP9CVKjM6MrPSryvBO3q6likeHVOnt1y+tqGk8HS+p0aWUa5Ld+OPpIaiKxryW7KsJoUSR5SGr6vJNFTRNhb9eahZHsNQ80DC0e0JXSw3ZFV163F+dwlHCEJRZ0lg5n5pY0RERETnmUso+pM/DCeHloPrkrZ0szvhsW9/0NIB/nZZuj+dcKw53XyvhKA0WUJRxPx0VSiqux3y/dihqCTZS5ro8as2vvt8LCC9OhHe/70hvyzDUOvOZaSEonZIrYnh5w6LulZryPIFoqNMpztVaRiquTCuF8yXhzw4LKForpb6yzafL+lSXwPSxoiIiIhHzVxC0T89czs5sDy5oMlNaXNlWb/eeXxKbSuZ1hFN4OM7tZ1NWDd08p029VGTg7fSAtE/OjlKKIqYp+4KRWMB4oEDUdNSVeftQl6A1p7cUX9nvWrKDFmGR43XZhOejoanZ0/F1hRNMGsoOhtQzV73EA9FFdadzprYGmyWquqa1NV3RwtvC3h7cCQ4DKHoUZK6uF/aGBEREdF55hKK/nn17bTQ8ovBda1LWl9a2N0sybugyayDmLY0OXh77/cn+Bc1E4SiiHnqrlA0PnoyPlrzVLl8Z+rU3NKi853RdTxv3V/Q4kJEG4U/eTJvpxXwGbJMv4ZsSQor2Fgmyzyttt4xPVhY0OLCghb7Gg8UivqaeqLrkKY6PKPVhNNuRO7rVm+nmutim6GU+XRpbKXYdwsuglDUWVIX90sbIyIiIjrPXELRv21OD0V3N0uS1l+F9duv4sHonHrCm3r3Mf6X0LbevV5XR3f8GCP67b34+5Z31yRN8b+33SUURcxTl4Wi0p0Lp2TVX08KCjxjfygAACAASURBVIvGy341l5fL1z6S8emHAZ8sw6crs5LmulVnGKoJzCa/aL/p8yvX1WQYqmgd3XMjp41IethrLwXVbLGmKOQGoaizpC7ulzZGREREdJ659NEuDExkDC6PnRjSr268VuSjpK0PGh95oJ/thJwj+kXNXf3iq93X/qz1ucbXtyVtKzI/r19lCUSPnQjpbP90yWuEeNh1Vyhqj6rdMmRV1Ol8S8s+tis4u/8h92ZWV3xG+iZIkqSwbtSbsox63VjRzojP6q4HiResmS7f3qGoFnX9bHSn+auPk2PRyGhQI0vRx8bbLFlGja4mbTS/ohv1iVPsAfaHUNRZUhf3SxsjIiIiOs9c+miPHj3SH50czRpgflb1WD3hTX2QpK0tLYbfqP/ec1UOP1flcFj9ixtatKPrjX54t6Ge3jv6LMuxjp0I6Sd/GNbjxZclrxHiYdddoejKmC6eNmWZls6Ul8uXxTOWKcs8ra67+e9IZD/o1tmy6DT1ptgU/cG+gM7XlMtjmKoLPIiN8JxWwGvIMsv1TXtvwmv2WVNUkv0goDrTkOWp1sXe6LT5q+3V8hqm6rqmtS5Js92qMw15yusV6Iu9psWnU4ahys7pvO8Tjg6Eos6Surhf2hgRERHReebSR3v16pX+z4X0zZBS/bzukapm3ujp+lby9Pn3H/R08ZWqApP6fJ9jHDsR0j+2jTN1HrEAuiwUvSG/Gd3g6MJYlsDzIK/JEXtpSv3tdao+WRZbz7RM3jN1uhh8lLx2aXhCVxoqdjdDagjozniXqpNGkKaHopJkPxnQxfg6oYapcm/68ZNfY+jUyWq19EwoUpC7hKMCoaizpC7ulzZGREREdJ659tFGR0f3HC1aKH/yh2HdvjdT8vogukFCUQBIglDUWVIX90sbIyIiIjrPXPtoy8vLsjqKG4geOxHSv3SM039ELJDuCkUl2WsvtPhibc9NiQ7yGoCjCqGos6Qu7pc2RkRERHSen9JHu337tn53brxogehv/bc0NzdX8togukXXhaIAkB+Eos6Surhf2hgRERHReX5KH21jY0M3b97Uf/XfKXgg+h/qbmn0zj3WEkUsoISiAJAEoaizpC7ulzZGREREdJ6f2kd7/fq1enp69DdNYwULRP+maUzXBoYIRBELLKEoACRBKOosqYv7pY0RERERnWc+fbTXr1/r5s2bOnnxZl6bL/3kD8P659Zh3b17l0AUsQgSigJAEoSizpK6uF/aGBEREdF55ttH29jY0NTUlDo6OvRPLUM5h6G/Pz+qjsu9mpubIxBFLJKEogCQRDwUDUd+IBR1gNTF/dLGiIiIiM6zUH205eVl3bx5Ux0dHfqq7Yb+Z8uY/n3VuH7uiU6vP26M6I9OjurfeW/pb5rG1NA9oLbOy5qcnNTr169LXgdEN0soCgBJEIo6S+rifmljREREROdZ6D7aq1ev9PDhQ4VCIV26dEkdHR1qbm5Wc3OzOjo6FAgENDw8rLm5OW1sbJT8/hGPgoSiAJAEoaizpC7ulzZGREREdJ7F7KO9f/8+o6W+Z8SjJqEoACRBKOosqYv7pY0RERERnSd9NET3SygKAEkkhqLhVyuEog74ki71NSBtjIiIiHjUpI+G6H4JRQEgiaWXy3oZiRCKOkTq4n5pY0RERETnSR8N0f0SigJAEi+Ww7FQNKLwqxX9kBiKJgSjhKI/3pd0qa8BaWNERETEoyZ9NET3SygKAEnEQ9HlWCgaIRQt+Zd0qa8BaWNERETEoyZ9NET3SygKAEm8DIcV/uGVljNMn39FKFqSL+lSXwPSxoiIiIhHTfpoiO6XUBQAkniZsPN8PBSNB6KEoqX5ki71NSBtjIiIiHjUpI+G6H4JRQEgiZ1NlmKhaOImS4SipfmSLvU1IG2MiIiIeNSkj4bofglFASCJxFGiP2TZeb5YoSgiIiIiIiIi4o9lPuQVii6HI3oZDutl5Ae9WA7rxctlPX/5UksvX+r5i10Xl14gYp4mfqaWXr7U85cv9eLlcmxjpR/0MhzWcjg6SjSyspLTJkuFCkUhHerifmhjAAAAAOdBHw3A/ZQ0FI1EftBOMBqOaGk5rBfLYS0th/X85bKW4sZ+RsRPc2k5vPN5iv8c/6y9jH0Gl8MRRWKjRCOvVnKaOk8oWjyoi/uhjQEAAACcB300APdT2pGiP7yKrl0Y+UEvI/FwNBrWvEgIcRCxcMY/X/HP284aogmB6A+ra1FjmyztN3WeULR4UBf3QxsDAAAAOA/6aADup7QjRV+tKLKyosRwNPzDq2hAGvNFOIyIBTLxsxVO+Nwt//BKkZWVnUA0krKW6H6jRAlFiwd1cT+0MQAAAIDzoI8G4H5KG4qurCryamVnU5flH15pOfKDliMRhRNGr6W6HIkg4j5m+/yEd17zQ9JnL5KwhmjS5kopI0UJRX9cqIv7oY0BAAAAnAd9NAD3U9JQdGdE2sqqIiurO+FMOLaeYdzlH14hYp5m+lztbKYU+wzuNWV+vw87oWhxoC7uhzYGAAAAcB700QDcT0lD0Vdrr3fXLowFpHF/SPhvRCycqZ+txM/gq7XXWUeIEoqWBurifmhjAAAAAOdBHw3A/ZQ0FI2vVZhoYkCDiMU19fMXDz8PurkSoWjxoS7uhzYGAAAAcB700QDcT8lHiq6kBDGI+OO6E3ym/pxDIEooWjyoi/uhjQEAAACcB300APdT8pGimQLRlbXXGafuImIBjH2+MgajKebygV55TShaDKiL+6GNAQAAAJwHfTQA9+OYUBQRneOnfKBXXhOKFgPq4n5oYwAAAADnUYw+WujJmr7qf6a/qr+nP6u8o+PGiI4bI/qzyjv6Ly0P9Puexwo9WSv4eQEgMyUNRRPDFEQsrZ/6QSYULS7Uxf3QxgAAAADOo1B9tLV3m6ocfq4/q7yjYydCB/K4MaLK4ecFOT8AZMcRoSgiHn4JRYsDdXE/tDEAAACA8yhEHy30ZC2nMDTVPz51S90PfijA3QBAJghFEbEgEooWB+rifmhjAAAAAOeRbx+tcvi5jhsjnxyIJvpV/7MC3RUAJEIoiogF8ccMRX/605/m7GGFwMz9HN42DqnV8OnKrCTZejF1R3NvS31NzsBemtLkIxcUYzagGsOvoVJfBwAAQAnIp4/2d53fFyQMTfSv6u8V8O4AQCIURcQC+WOHorlwdELRkFoNQ9aOpspPVev8wBPZeqarNYZqArNp75rqKJdV06N5SfaTAZ2vtOQxDFllFfIHJhSJv9B+oGsNFTplGLJMS1UNvZqxJWlWV3yJ5921NZR3CVzPp/yP2H4yoPPVJ6NtYZTJV9epkSW7CFe3F4mh6B1dKjf1bd/LH/kaMhHWnUCDqixTlmHo1MlqnQ8+0kYRz/gw4JPl3/1ln+wol6e+T8tFPGcm7NFWVRg1ulqowSR5h6LR7wa+BwAA4DDyqWGJb2ix4IFo3N/3PC7sTQIccQhFEbEgEooWh08JRXcDiLdaGLugGsOrwLT0vLdWlrdT00nvGdMFy5T/xoqk27rosdT0XTRA2pjvV7NlqX00GrZNd3rlqerS9FtJb6d1ucpUZWfy0XZ41qv6skYFV3K736NIzv8jDofU6vGosWdSa7akt/O61VElT1rbFpvEUNQ5zPfWyuO7oFvz0ZGaG4/65PfEf8eLQ2ooWhpWFGw05Ssvz/65zBVCUQAAOMJ8Slhy+X6kYFPms3n5fmT/CwGAA0EoiogFkVC0OOQXikpJocTKDfnNaEAaxx5tVYXVqjFb0uKQAi1XlTgxZ8gfH10aPU7zwO5oRHugSVZVtx6nXYetqQ6vKjvu6sceu3gYyfV/xA8DPlnf9CmpO2yH1GpaujAW/TEyEZC/omxnpOTFoaVYW0TbsfFC/HlT5ZXtGpnaHSF8qqJB1x7YCedq1cXYcx6rVoGJcOykiaFoSvgVntCVhFHFte2jseuN/R519Sadfyx+SIU11l4tb1lsBGxDTzSElyT7iUItlSo3U4+ZzJDfkK/jbnLNeurkax+JHSZlNHTvg1htovdzsaddtZYZO398NLRiI6W9Cecf0gs7dZR0NEBMDkltPR1oiR3TVLm3QVfjNzUbUI3RpMu9DfKVpd9XYjt6rEpdHN0pVDrPevSNUa8bYx3yxT/T8fsP+GQ1de2M9E4+VuL1Jbf/bihqa8hvqqJtbOeYq9frZfkCepjtOmcDqkkcOV7y0BgAACA3cu2jrb3b1C99E0UNROM70wNAYSAURcSCSChaHPIeKRr0y2vW6tozSbFgYzcwsjXWaqmidTRDeGlrbfY7NXmq1DMrSUNqM8/o8oPE0/l3QpEkVm7IbxZwCq/LyfV/xLtBdRae9are9Kg1OK8N2Xox3qE6Mzm8rKj/Lrr+59tpBXyGLKtJwfm3kr2miQteWfXXtapYmGbVq+/RW0lvNd1VJc9O4JYtFI2OWPT6B/TCluyloJotU60he+d1nqoOTSzZO+eP38/D7iqd2nluXgN+T+z309Z4m2dnpLK9NKx2b+bRn6tDzfKa5fq286YeRFLX9ZxWwGuqrms6Ohp6ulM1O/cQ/fx4G/s09zb1ulc00uzZfW5tUperTH3TE/0lTx0pmvizPdYmr1mly5NrsvVWc32N8lp+Da0oFhyaqusY1ws79XrGdMGy1Bxcki1bLwb88prZR1/P99TI03hDq7F7jF53wvWYVbo0viRbbzXd6dv97E53qtKs0uXpWBsnPpcwUjT6DyhtGtduG0fbba/rZKQoAAAcXnLto525uVD0QDSucf1pke4a4GhBKIqIBZFQtDjkt6aoIctzVlcmdkeXJQUbdkitKSNHo4fxx97/tep7ZpNG0SVNlc4Sik53erMErZCJ3No4GjLtFYo+7q7aCTWjRMPvaBieHlLNdJ1JHsWX0K7p08Lv6lJ5fERqtlDU1tqLBe3mkbZCTckjjhPPv3uOOfVUJY9G1vwdDQ7PaFVDajPLdelupvelE5nu08W66KjI5DVF3yqy8CK67IAk6YEun4lfT/rv+G4Anf6PAqszwxq8M5/xWhJ/Hmk2U0auRtf3bbq+kmF6emJ9YgHu+Xi4m3rtiURfGw+Jpzu9sYA0S60Sz/s2osUXa7uf1wddqo4/l/g6e1TtVqwN7JBad4L2va6TUBQAAA4vuYYlP/eM7R9ofjWuv74aVv+Ldwq/29RqzPDKuoZmnusf6g429Z7RogCFgVAUEQsioWhxyGekqD3WtjsibYdoqNU+amv1RuOe61BuzAfVurMW4wFHiq6E1GplCFohK4UeKZopLNx9bK9QMsaeoWji+7NPn0/eCCrq/qHoiM6XZQvQMgT+hpFl+YYE7DU9vNmpRo+p+t7oqM7IREB+b2z6fNKGYHuEok97dHaP9VP3CkUztdfOY3uGopK9NK6r/mqdsUx5rMrYpmkZbnO0VRWJo0hnA6pJ2HBpz1A0ZWOqxGUAkl+XEK6Ptaki4bOf/ToJRQEA4PCSSx9tYmF17yDzy3v66tGG1j4mvGlrS6vvtvQh6UjbWltdk69+aN9gdPDxqgAgPwhFEbEgEooWh/ymzz/TtVozLZCJjuQc0I3G3em/kjKuKTrd6c06im/1en1aKLU7hRcOSq7/I57u9O65pmi2kaLR9SDzDUUPMlI0OnKwoWd2Z1Rj6tq0Bx4pujOKMUMon5ExdXrLdTFl8MTOaNjYurrtN+djI0ezhbyp151+fnvthRZjw2E/ZaRofe/i3qGovaaXC5HYddpam+xUjVGlnrnUe44ui5EWGBvGzoZLe4Wi0X8cadXw/Nu059Kub6xNFeUdutJm7X6v7HmdhKIAAHB4yaWP9n97v88aXn5+Iazv321LH7e0vilJ21p6/Fi/+nJEv6h5puF3iUf6qHV7W/q4qe/vPdTne4Si/9z9qMB3DHD0IBRFxIJIKFoc8t1oKbqeYco6hM969I1lqcKoV9KSjCs35Dc98vdFpxrbS+O66DPVeG1RUubd55MCV3tU7ZZHF8aYOJ8Ln7r7vL9vNnn3+fjIvZQ1Rdcmu1S3s0zCJ4Sinkb1J64p6mnT+J5risbWmOyPnX+2T37PQULR+JqiXZpasyV7SSG/R97mIa3G1/Q82xN7bk1TPX5dCD5PKU587dGO3d3n58d0qcqMBoSLvao3fArE1vdcGOtQnXmQUDR2fn9QCzu//2Wq657dvYeEoHqvNUWj6/zGPpN7haLxAHc4uklWdL3RDKHoyg35zejo70Tme2t3RoLvFYo+762V5euM1jX+u5QtFNVdXSo35TET6rTndcY29urbY4MoAAAAh5JLH+0/fTuZMbj8ou+1Ih+lzbevZfpfaPajtBl5oS+8TzXydjvDkbY1e+u+zPkP2tS2IvNP9UWWUPQvz04W7mYBjiiEoohYEAlFi0P+u89HR4sm7wS/qGu1RsYRnRvTPbtTi8sq5A9M7I5ITNl9u8p/XU8Tl3/srZWnpkfzOd0hfMr/iJOmp5uWqhoCupOQO+23+3xOoWji7vPl9Qlr1GafPh8Zbd/dbb22U5fqzaxrmiafP2H3edNSVdLu7wm7zxtl8qXc825xljSRMB3cY3nV0D4Q+121NRPf6d0ok8/fqXZfbH3PPUNRJf/+l53U2YRd4jXbo3rLlGU2ayTtnvbbfT779PnIaKcaEnZ1b+l7kDZ9fr6nJvOGZ/ao2q1oWLrn9Hn7wc6u9FZZhVo6W1UT/weTtOuTpjrK086313U+7KlVuWnI05x4FAAAAOdz0D7a9va2/vTM7bTQ8rO2V1r6KK2/WtZvvgzpWPCNNiVNDw3p7x9vZj3e5vN5HTsxpN9MvtO6trU0M6PPsqwrur2dKVgFgINCKIqIBZFQtDjk+yUNzsfJbbzXZkZwNJnqKN9zTVsAAAC3kEsomrbJ0pdPNGJLm69fRQPREyEdG4we7+VCWGN7/em0FN/Ffki/mbG1qS2NfJe+xiihKED+EIoiYkEkFC0OTg7MoDA4uY0JRSGRjfl+NVu7GzgBAAC4mVxC0eNGyq7xg+uStnSzO+Gxb3/Q0gGOt3R/OuFYc7r5XglBabKEogD5QSiKiAXxxw5Fc/Ww4uTADAqDk9uYUBTiPO6ukmWW69ve9Cn8AAAAbiSXUPSXvonkwPLkgiY3pc2VZf165/Epta3sE2J+fKe2s7vH+fXkO23qoyYHb6UFoj/3jBGKAuQJoSgiFsQfMxQ9SlAX90MbAwAAADiPXELRv6iZSAstvxhc17qk9aWF3c2SvAuazPqvi1uaHLy99/sT/HXdXUJRgDwhFEXEgkgoWhyoi/uhjQEAAACcRy6h6N+13skwvT2+WZK0/iqs334VD0bn1BPe1LuPO0fQu9fr6uiOB6Ij+u29+PuWd9ckTfF/tE8RigLkCaEoIhZEQtHiQF3cD20MAAAA4Dxy6aN1Dd/LGFweOzGkX914rchHSVsfND7yQD/bCTlH9Iuau/rFV7uv/Vnrc42vb0vaVmR+Xr/KEogeOxFS4yAbHwLkC6EoIhZEQtHiQF3cD20MAAAA4Dxy6aPNz8+n70Cf4GdVj9UT3tQHSdra0mL4jfrvPVfl8HNVDofVv7ihRTs66vPDuw319N7RZ1mOFd95fjG8UpwbBzhCEIoiYkEkFC0O1MX90MYAAAAAziOXPtr6+rr+tTN9XdFUP697pKqZN3q6vpU8ff79Bz1dfKWqwKQ+3+cYx06E9L8u3GHqPEABIBRFxIJIKFocqIv7oY0BAAAAnEeufbTbt2/vOVq0UB43RjQ1O1ekuwY4WhCKImJBJBQtDtTF/dDGAAAAAM4j1z7a6uqqTl0aLnoo+q+dE/rw4UOR7hrgaEEoiogFkVC0OFAX90MbAwAAADiPT+mjTU1NZdmJvjD+bfNtLSwsFOFuAY4mhKKIWBAJRYsDdXE/tDEAAACA8/iUPtrW1pbGxsb035onCx6I/sdvbmt86gFriQIUEEJRRCyIhKLFgbq4H9oYAAAAwHl8ah/t/fv36uvr0+/OjRcsEP3duXHdGBojEAUoMISiiFgQCUWLA3VxP7QxAAAAgPPIp4/2/v17jY2NqbxrJK/Nl44bI/rf7WO6f/8+gShAESAURcSCSChaHKiL+6GNAQAAAJxHvn20ra0tzczMqKurS78/P5pzGPovHePq6u3TwsICgShAkSAURcSCSChaHKiL+6GNAQAAAJxHofpoq6urGhsbU1dXl8raB/SPbeP68+rb+uNTt3YC0J97xvQnp8f1W/8t+b8bUsflXt2/f1/v378vyDUAQGYIRRGxIBKKFgfq4n5oYwAAAADnUeg+2vr6up4+faqRkRF1d3erq6tL7e3tam9vV1dXl3p6ejQ+Pq6FhQVtbW0V9NwAkBlCUUQsiISixYG6uB/aGAAAAMB5FLOPtr29nVEA+HEhFEXEgkgoWhyoi/uhjQEAAACcB300APdDKIqIBZFQtDhQF/dDGwMAAAA4D/poAO6HUBQRCyKhaHGgLu6HNgYAAABwHvTRANwPoSgiFkRC0eJAXdwPbQwAAADgPOijAbgfQlFELIiEosWBurgf2hgAAADAedBHA3A/hKKIWBAJRYsDdXE/tDEAAACA86CPBuB+CEURsSASihYH6uJ+aGMAAAAA50EfDcD9EIoiYkEkFC0O1MX90MYAAAAAzoM+GoD7IRRFxIJYiFAUEREREREREfHHklAUEfO2EKGobduYInVxv7QxIiIiovOkj4bofglFEbEgEooW70u61NeAtDEiIiLiUZM+GqL7JRRFxIJIKFq8L+lSXwPSxoiIiIhHTfpoiO6XUBQRCyKhaPG+pEt9DUgbIyIiIh416aMhul9CUUQsiISixfuSLvU1IG2MiIiIeNSkj4bofglFEbEgEooW70u61NeAtDEiIiLiUZM+GqL7JRRFxIJIKFq8L+lSXwPSxoiIiIhHTfpoiO6XUBQRCyKhaPG+pEt9DUgbIyIiIh416aMhul9CUUQsiISixfuSLvU1IG2MiIiIeNSkj4bofglFEbEgEooW70u61NeAtDEiIiLiUZM+GqL7JRRFxIJIKFq8L+lSXwPSxoiIiIhHzWL00fofRvRv1x7rL89O6pe+CR03RnTcGNEvfRP6z+em9U+Xv1f/w0jJ7x3xqEgoiogFkVC0eF/Spb4GpI0RERERj5qF6qOF197qdGhev/RN6NiJ0IE8bozodGi+5DVAdLuEoohYEAlFi/clXeprQNoYERER8ahZiD5a/8NITmFoqj/3jOnS1MuS1wLRrRKKImJBJBQt3pd0qa8BaWNERETEo2a+fbTToXkdN0Y+ORBN9N+uPS55PRDdKKEoIhbEHzMU/elPf5qzpf6y/X/s3d1PW3mC5vF/JJd1U1HdlVpdc1Gqi53urqudUbVGWq1GK632YmvU6urRjHZ2Rpoe9e5ktDVTjonLARKbkBdITAgECC8hkIIQwjsBggkEkkAIBNKYTkzsACe8PHvhV7B5cTgndo6/j/SRusEcjs/PderHU79zzlFO0tneBzDGO4w3qNThU1e29wMAAMBCR5mj/a520pQyNNmvL/qzfkwAu6EUBWCKD12KZpL8KUU7VelwyBXnVOHpElV3PFHYmFbLOYdKG8ZTfm6kplCuc82aNgyFn3So2nNKbodDroIi+RruazH22tCYWsuKdNrhkMt5St6yWxoPJW8rqKk7V3Xh9Cm5Kc0sGmNDEw2epDFOqOz8QPv8XqXouG56dn3+QmO66S3Q+Zqkz5gZx7OnUkWOc2qZzv7Y7qfLl/6fx8QYO+VrX0r9/lK7fE6HXJ4GTeTA+wAAwK7etxQt7npueiEa8/ubT7J+XAA7oRQFYApKUetO0od/faQUTZRjQT3ru65SR5EaRg3N3iqVq6hO/h0/06caV6x8GVCt26UrLZMKGoaCM2266nLpek9IhmHIX1ckt7de/qAhIziqRq9T3rrR6HZCGm/w6vSZq7rrX1QwB47dx+K9StFsFmJmlKKh5+r0uVXs6zS1EDWMJXWUO3W2sDDps5mbDi5FHfH/WJH8venmc5HvUYoCAGCp9ylF6/0vTbtkfi/1/pdZPzaAXVCKAjAFpah1J+nDv353KWooVkZVdhrRFWaRgjS+/Z5KFbkq1RcyZMzeU8PVFj1I2maiuIls52pHKPGzHZfl8jZpyohuu+CS2heyf8w+NuaWogsaaiiTp8Ahl6NAnvhq3sj4lV9vkK+oILKK2FOtnpHEyuDTRWVqHYuNb0hPOq6q9JRTrt3f21WKJq8udp/yqLZnIc1+JZeiC+ryuVVc3qYnSSuN028n8nOXbs3GXzdSUyi3r1PhdO9/ulkXHZfU3lujs7HPdfz7IY3fKpP3lDPx/p+H4setr7pExfHj1hwp/w1DRuiJOq96VOiMrZBOfG+iwSOXrzPxO5KPTadPLs91tVRHf7agSL5bYwrvXtGdZiwnGjxyXSpP+efVMEbVUOSUr/xS0s8dNFaX1Xgr+plwnlJpdU+8iE5ZGX5rLH5cw086VH22IL7Nmstnkt7rAZ+zymqdK9i79AUA4GOQ6RwtsPJWvzg7bGkhGnsyfbaPDWAXlKIATEEpat1J+vCvT7NS9I5Pxc5StU4bMoyQunxOna0Zjn4/pL5Kl4oqe9IUTCEtj7foitur5nFDhtGlKucZNY4lvabTFy9mwh2X5Sq5rKoDyzEcbYz3L0Wnb5XK7fap83lIRnBSt87HVvNGyqqiSy2aiq70bfA45HJd1p2ZoIxQQIPXi+S61KaAYcgYrZPX6VXjaFCGEZS/Lul3Jhd/oT7VuJ06Xz+qoBHSXHelvM5ydSzt3rdYKToWWVHsbdh564V9tjPdfE6u0luaNQzFSsHKzlDaYzPdfE7u8nYF0rwu0HVVxe5ytU1G3u+Deq/c0ZWYE01enfbWaPB5SEZwRnd97ug/FyENVLnl9tbrQSByTNvK3SrydSpgHKIUdbjluz0ZeU93LqvI6VNX9H0fS8GPpQAAIABJREFUuFLU15H6z+dwtOztSPyzd/BYOXW+ZkBzIUPB0TqVOjy6OZ44lpFjvvt7kdtteCu7NRcyFH7eoUq3I/5eD/qcub016p98pvlA+nECAOBjkOkcrbDzmeWFaMy//zSd9eMD2AGlKABTUIpad5I+/Ot331PUIZf7gm7eT5STkZWhVRowDBmhTlWmrEQzomWOQy7HKV1qHo8WMp2qjBcmSa+Lli8TDR65nF7dGHiusBHSXIdPxWnLMRxtjPe4p6ivU4YxqWavQ1faku5DGR+jpBXD0e+N15/ZWegljacRXNTsXCBRxo3VqyRW9iUXf11X5S6s0Uh8/1J/T/LXz3rP6fLFCzqzuxTdbzux1Z9L0d+dVCzuFF1FGb0Pp7+uKFqQRr7fc9WpkvqxxOuXHqr3zn3NRI9b8ipoY+a+7nY/VMDoUpWzUDeGk35P0v4cvFI0ubze+c/QgaWop0ETo3Xyxle8Rv4jhrduNHIrjEzHKmV8glp8Nqfl+LEcU+OZ6Pcmm3TeUarW2cQ+dfkO/znbcSwBAPhIZTpH+8I9eHCheXJIv/kpoI6XawqsbSgYFXgdVu/kgv7xwuEuvf/0h76sHx/ADihFAZiCUtS6k/ThX79zpWi4r0rFLp+6dhSTw7pRGLlPaKC9XO6Ue4wmBGfuqNIdK5n2XymaUg4ZY2o841RVV/aPYa4zb6VopJBKKUydV9WTpqxMGbMdJV7k8mhv9JLsiDRFW7xA3+l802TafSu63KHF2OXzV7viheX+24msWrzStqTZW6V7Xjof7qlUUXIRP96g0vgDl57u+aAxw+hRdcFeD6pK8x8Dkr5meSlqTKvlXPSfwaV2+ZyR97PzM3DIsUoah9h7XbzfIF9x9PL55Ad2pblvbKIUzexzBgDAxyqTOdrATGD/IvP7hzr5dFUrW0l/pGxuKri2qXc7/nLZ1kpwRZ6y3gOL0Y7Hy1k/RsDHjlIUgCkoRa07SR/+9bsvn59Wa6kzpXjx1xWpqLJD7eVOXWxOuvQmzT1F/XXFO1aHJa8AC7Rdit9TNNB2addDYShFrRnj/UrRNCse4zIrRSOFeaW6Z4KR7yWXZLtXip6p1/iB+737QUt9qnG7VdkZXcV8wHZmb5XKdalBN0v3unQ+cmuIdMVq7IFLKStFQwHNP1tUMN1xi6++3GulaGQVpfWlaHQszjXrfvzWAGm+f5ix2v05iN5j+Pq9meiD0ZK+N3tLl2Krc43E/u51LtjvcwYAwMcqkznaiebJPcvLz2oDerK2LW1tKrwhSdtanJnR19/368vS5+pbS/7LZUthY1va2tCTh4/12T6l6D83Pc76MQI+dpSiAExBKWrdSfrwr0990FK4ryr1MvbpZl10uVS0q/SIlCSxeyAaCj8fUK3HqfLWyENu0j19Pl7qLHWq0uVW5Z2ZyP0TuXzeojHe/56iE01enT5Tpa6ZyP0ln92r1tWGUb3KsBSNXJ5dF72P5oz6a7xypyvalrpU5XarvHlEyyFD4cCIWq5U6e7s7n3bVYoahsJj9Sp1enVzLHTwdpbadMXplHuvS+eX2uVzRlZAJ399+lZpfDV05J6iPt2NHht/vVenvU2Rlc5NXp2O3Tc09Fyd8ZWsu+8pGrnfaKycDHf65HZdVueCETlO1z2JVZqHKEXPXr+fdtXrjjEO9ei6q0CnCxLvL/n7hx6rpHFIFJ8eNYwEFDaCetZXo/PO2Gck8h9U9rqnaCafMwAAPlaZzNH+uvxB2uLyq/Y3Wt6SNt6+kbPipaa2pI3ll/qqeFb9b7fT/OWyran7E3LOvdOGtrU8N6uv9ihFv7kwmvVjBHzsKEUBmIJS1LqT9OFfn+7p89Fyo2Y4qXyZVWupY8f9FmOCo82Jy2kLiuRruB9/UrURGlNrWXHiKdy+nU8PD442R59sHnladfK9TGHWGGfy9HmnCj1X1fkkpExXikbGukino5+Dq3WVKk2+r+ceT59P+czEpZaihhHSeINXbrdPXQsHbWdJ7Zcce146P918Lv0xCfXouitWJiY/fb5AxSXV6ltIHLf40+edp+SNP03d2Pfp84Yxow5f4jj5qi4n7ud5QCka6KqKjFN0tfV+Y+yvK5Ir6VYXO0vTw4/Vzs9B5HjEnyDvq9N1T+JeoeHnXaqNjsfpojKVexx7PH1+/88ZAAAfq8PO0dbX1/XnZ4ZSSstPql9pcUsKv1rSt99361hnSBuSxnt79Q8zG3v+7bKxMKdjJ3r1rX9NYW1rcXJSn+xxX9H19fWsHyfgY0YpCsAUlKLWnaSzvQ9gjLNvSe2X9n7qPCwQCu0ooLt8jp23HwAAwOYyKUVTHrL0/TP1G9LGm1eRQvREt451RcqXP84HNLjfn06L89Ht9OrbSUMb2lT/7dR7jB539FOKAkdEKQrAFJSi1p2ks70PYIyzK6TlkTqVxp/CDuvNq/3i6fitNIKj9TrvdKumj1IaAJA/MilFP/2hb2dp2RWWtKme5qSvXfmTFg/xt8vixHjStqbVs66konQnSlHgaChFAZjiQ5eimcr2yfYoJ+ls7wMY42zqueqUq+Csanu4HcOHlHw7A/epYvlujaW9dQEAAHaVSSn6i7PDOwvLH+fl35A2Xi/pm/jXx1T9Ot19RJOytabqi0n3DfWvaUNb8nfdTylEf/7jAKUocESUogBM8SFL0XzCcbE/xhgAACD3ZFKK/sW54ZTS8quusMKSwovziYclFc/Lb+z1F9Gm/F3D+/98kr8sHaEUBY6IUhSAKShFrTtJZ3sfwBgDAADkm0xK0b+tTC1FEw9LksKvAvruZKwYnVZLYENrW7G/hLa19iasuubYNvr13cPYzy0l7km6y99Xj1KKAkdEKQrAFJSi1p2ks70PYIwBAADyTSZztNp7I2mLy2MnevX13Tda3pK0+U5D/Y/0s3jJ2a8vS0f15cnEa39WtaCh8LakbS3PzenrPQrRYye6dbFjPOvHCPjYUYoCMAWlqHUn6WzvAxhjAACAfJPJHO3p06f6+Y8DexaYn5TMqCWwoXeStLmpF4GQOh4uyNu3IG9fQB0vVvXCiNxv9N3aqlpaH+iTPbZ17ES3Pv2hTzMv/pj1YwR87ChFAZiCUtS6k3S29wGMMQAAQL7JZI726tUr/d/a1Ich7fbZhacqmQxpNry58/L59XeaffFKJU1+fXbANo6d6NY/VQ9x6TxgAkpRAKagFLXuJJ3tfQBjDAAAkG8ynaMNDAzsu1rULJ/+0Kfhh5NZPz6AHVCKAjAFpah1J+ls7wMYYwAAgHyT6RxtaWlJrjprC9FjJ7r1r3VDzB8Bk1CKAjAFpah1J+ls7wMYYwAAgHzzPnO04eFh/e7qkGWF6HcV9zU9PZ31YwPYBaUoAFNQilp3ks72PoAxBgAAyDfvM0dbXV1VT0+P/mfFA9ML0f9y4b4GHjzkXqKAiShFAZiCUtS6k3S29wGMMQAAQL553znamzdv1NLSot/6Bk0rRH/rG1TbvV4KUcBklKIATEEpat1JOtv7AMYYAAAg3xxljvbmzRv19PToxxs9R3r40qc/9Olfqvo0OjpKIQpYgFIUgCkoRa07SWd7H8AYAwAA5JujztFWV1c1Njamuro6/f5ab8Zl6B+uD6juZqump6cpRAGLUIoCMAWlqHUn6WzvAxhjAACAfGPWHG1paUk9PT2qq6vTyeq7+t/XBvWfS4b0hTtyef1xR79+/uOA/lPxff3WN6jy5nuqrr8pv9+vN2/eZP04AHZGKQrAFJSi1p2ks70PYIwBAADyjdlztFevXunx48fq7u5WQ0OD6urqVFlZqcrKStXV1ampqUl9fX2anp7W6upq1t8/kA8oRQGYglLUupN0tvcBjDEAAEC+sXKOtr6+nla23zOQbyhFAZiCUtS6k3S29wGMMQAAQL5hjgbYH6UoAFNQilp3ks72PoAxBgAAyDfM0QD7oxQFYApKUetO0tneBzDGAAAA+YY5GmB/lKIATEEpat1JOtv7AMYYAAAg3zBHA+yPUhSAKShFrTtJZ3sfwBgDAADkG+ZogP1RigIwBaWodSfpbO8DGGMAAIB8wxwNsD9KUQCmoBS17iSd7X0AYwwAAJBvmKMB9kcpCsAUlKLWnaSzvQ9gjAEAAPINczTA/ihFAZjCjFIUAAAAAADgQ6EUBXBkZpSiJDUcF/uHMSaEEEIIyb0wRyPE/qEUBWAKSlFrwnGxfxhjQgghhJDcC3M0QuwfSlEApqAUtSYcF/uHMSaEEEIIyb0wRyPE/qEUBWAKSlFrwnGxfxhjQgghhJDcC3M0QuwfSlEApqAUtSYcF/uHMSaEEEIIyb0wRyPE/qEUBWAKSlFrwnGxfxhjQgghhJDcC3M0QuwfSlEApqAUtSYcF/uHMSaEEEIIyb0wRyPE/qEUBWAKSlFrwnGxfxhjQgghhJDcC3M0QuwfSlEApqAUtSYcF/uHMSaEEEIIyb0wRyPE/qEUBWAKSlFrwnGxfxhjQgghhJDcC3M0QuwfSlEApqAUtSYcF/uHMSaEEEIIyb1YMUfrfraikx3P9VdlD/Ur7wMdd/TruKNfv/I+0P+49kh/aJlR97MV038vISR9KEUBmIJS1JpwXOwfxpgQQgghJPdi1hxtZW1D3r4F/cr7QMdOdB/KcUe/vH0Lpvx+QsjeoRQFYApKUWvCcbF/GGNCCCGEkNyLGXO07mcrGZWhu/3Z6ftqfvQnE94NISRdKEUBmIJS1JpwXOwfxpgQQgghJPdy1Dmat29Bxx39712IJjvZ8dykd0UISQ6lKABTfMhS9PPPP8/YxxoKM/uHMc7BTDWp1FGh3mzvByGEEEKylqPM0f6u/okpZWiyvyp7aOK7I4RIlKIATPKhS9FMkj+laLeqHA654pwqPH1O1+89k6Hn+qnUodKmqZSfGqsrlKu0RXOSjGf3dN3rktvhkKugSBVNI1qOvdB4pLbyIp12OORyulRS3qpJI7Gd/kpn0u92yOXw6FbqryO7kum/iB83eXYd5wIVn6vQnfG3Fu1hhvtW0Z35DxrP1H3tnIoLIu/pdNEFNfYuyjj4J63JjlJ0Src8DlW9x9tKSXeFXJ4mPTZhU4QQQgixNu9blnh6X5heiMb8oWXG3DdJSJ6HUhSAKShFrcn7lKKJ8uat5gdrVeooVtO4tNB6Xq7ieo3v+JlB1bqcqrj7WtKwbrhd8t1+qlVJq3MdqnS5VDMQqabG64vlLmnU+FtJb8d1s8Qpb31sa4a6fQ757rw+0vvNx7xXKZpcrBkrGrt1XkWuCvVm+fC/XykaUG+FW8UXWzS2Yijyua3TBWfkc5uVUIoSQggheZ/3KUtuTiybdsn8Xm5OLB+8I4SQQ4VSFIApKEWtydFKUWlHofP6rip2FU3GQJWKXFUaNCS96FXTtZ+UfGFOb0VsdWlkO5X3Emv3jHs+uUqaNRP/PU5Vc71xxjlyKSopMvaRlbmPmzxyXarSDU9B/HXLI02qKCqIrML88ZxuxFdhRsb1clWNzruckdXF5+v1IBDbrqHZe9cS3/PWaDD6vd4Kh875qnWl0ClXRYNueZJXr1aod6pJpY7zansR29aoGgqdquretf5zqkmljkvqCCR/0VBvhVNF1YPR//tM3de8KnTGVim3KLYw9nGTRy5fY3wVs9vl1Y2B2MYCetBULk+BI2X/Uwrc5CI09r+nmlSavCo3+vqUFdWtj6LHMzION1pix7NAnuiK6t4KVlETQgghH1MynaOtrG3ol54RSwvR2JPpCSHmhFIUgCkoRa3JkVeKdlao2Hlebc+lWNHkqRuNft/QYJVLRVUDaS5TNrQydVs+d4lapiSpV9XOs7r5KPnXJa96G1Sty6WzRZGiyO3yRi/bJwfFjJWij2+Xqch5WZ2vo993lqhh8KlevFyR8bxVZU63qjrntCpDL4fqdMEZK+UipWhR2W1NJ60Ajn0mjMFqFTtLdHP8rWQsaqCqWO7LdxVUtORzX1bHxLxeLL9N7Fu8aIzcsqGsNdqKjtfL66xQ7+4PxYGrJw0NVbvlLmmMrCR9+1Qdl90qquhWUEnvd2hRht5qvD7p+AxWq8jl071FQzIW1V3hju//oUpRJY5R4p+rcTUVO3WhcTyyonq8XqXxkjPyz2Dx5XZNv5WMxU5VupKKYFaKEkIIIR9NMp2jne2Zt7wQjXHcmbXoXROSX6EUBWAKSlFrcrR7ijrkcl/UrZHEErzIytBqDUmS0a2qdJcod1dEf/6UylqmdqyA27G6bUfBM6fe+hrd8a/IiJWxjlL9xIMyD8zR7ynqVGFxeXycIysn78UL6ZnmErnK7igY30KkDI+U42kuDR+tkyf6GemvTC7RtaMs7K1w6FxjckueWjTOtZTGf/fjJo/cFd0pRXn6la/J6VW1s1ANSbuh5y265CjT3dcHlJvj9fI6S1TbM6Hlt5LeLkeK4jT7evhS9K2W519qJf5GHunm2dj3U/85Say2FqUoIYQQ8hEl0znaF+7BgwvNk0P6zU8BdbxcU2BtQ8GowOuweicX9I8XDnfpPatFCTEnlKIATEEpak2OslLUGKxWccp9JkfVUBi5T2jw7mW5U+4xmsjqXKeq3LH7jR60UnR3XqjtfNIqQbJnzLl8ftf3k8q+dPf5THwtTSm6q/h07S7aHSVqmd5V9u31u+Ll5Qu1nU9z6bx0iKIwTSG/+3YBe5WbMvRyqEXXzp1WodOpQu81dT8z0u/roUvR6O0IiqOXz0dRihJCCCH2SiZztJH54P5F5vcPdfLpqla2kn5oc1PBtU2927Glba0EV+Qp6z2wGO2aCYoQcrRQigIwBaWoNTna5fPP1XbemVJcjdcXq6jqnu5edupSS9JSzjT3FB2vL44WR9NqKdl5T9HgnbLEPUXHftL1hl4tJDZGKXrIWF2K7rVSNHK/zoNXiu5eDRrLoUrR6OfA19SksnSXzkuR1Zz73lN0r5WikfuV7lduGisv45f2y1jRWL0n/pl971I0em/emp45raZ8n1KUEEIIsUsymaP9v9Yne5aXn9UG9GRtW9raVHhDkra1ODOjr7/v15elz9W3lrylLYWNbWlrQ08ePtZn+5Si/9L81OR3TEj+hVIUgCkoRa3JUR+0FLknZORek/E8b9Ell0tF0cuP43l9VxVOtyraI0+fNxaHdMPj1OXok3LSPX0+Xva8aNNlp0c3hhZlyNDLoVqVcvn8oWJ1Kapd9xRd8TcmPdk9UujF7oEZG9fi6kEZkoK9lSp2X9RP/hUZMrTib9G16k4tap9S9FK7kp+JGrxTJrfTmfbS+UiiT5+/3K7HO54+HysXd99TdE73Dnlv0Mhq6CoNLEa2O55UihrdFXK7fOoOSHo7p/u1nsgDonZtI/4wqvZoa/uiVWUOj5pit4oYrNMFZwalaGGtHnCzXUIIISTnk8kc7b9d8actLr9qf6PlLWnj7Rs5K15qakvaWH6pr4pn1f92O82WtjV1f0LOuXfa0LaW52b11R6l6K8v+s17s4TkaShFAZiCUtSaHP3p85HVot660aRCKrJ6L1YqJWd1vCVxWXBBkSqaRhIFl/FIbeXFiSeAV9zRbFK5k/yEcx60dPhYXooqs6fPny1r2uPp8w6dLkrcuzRdKaqpFpW5nHI5KxW/09XrO/I59rh0Pv5rnqn72jkVF6TeIzXx/X2ePr/n5fMBDdZfSHr6fIU6HsX2Y06dFZEn1rsKilRR7dO5tKWo9LjlvAqdDrkreyUZmmyNPdG+QJ6KetV4HPLdea0DS9HXvaotKojfgoAQQgghuZvDztG2t7f1i7PDKaXlJ9WvtLglhV8t6dvvu3WsM6QNSeO9vfqHmY09t7exMKdjJ3r1rX9NYW1rcXJSn+xxX9Ht7XTFKiHksKEUBWAKSlFrctSTNMn9ZHeM01w+b3Ze35Fvr0vnCSGEEEJyNJmUoikPWfr+mfoNaePNq0gheqJbx7oi2/vjfECD+/3ptBh7in2vvp00tKFN9d9OvccopSghRw+lKABTUIpaE0pR+8fWpWj0Pp5FVQOsGiaEEELIR5VMStHjjl1Pje8KS9pUT3PS1678SYuH2N7ixHjStqbVs66konQnSlFCjhZKUQCm+NClaKY+1lCK2j/2LUV7Ve106LSnRoOBg19NCCGEEJJLyaQU/aVnZGdh+eO8/BvSxuslfRP/+piqXx9QYm6tqfpiYjvf+Ne0oS35u+6nFKJfuAcpRQk5YihFAZjiQ5ai+RSOi/3DGBNCCCGE5F4yKUX/snQkpbT8qiussKTw4nziYUnF8/LvefnMpvxdw/v/fJJvLoxSihJyxFCKAjAFpag14bjYP4wxIYQQQkjuJZNS9O+qHqS5vD32sCQp/Cqg707GitFptQQ2tLYV34LW3oRV1xwrRPv13cPYzy0l7km6y/+qGaMUJeSIoRQFYApKUWvCcbF/GGNCCCGEkNxLJnO0xr6HaYvLYyd69fXdN1rekrT5TkP9j/SzeMnZry9LR/XlycRrf1a1oKHwtqRtLc/N6es9CtFjJ7p1uWvKsvdOSL6EUhSAKShFrQnHxf5hjAkhhBBCci+ZzNHm5uZSn0Cf5JOSGbUENvROkjY39SIQUsfDBXn7FuTtC6jjxapeGJFVn+/WVtXS+kCf7LGt2JPnXwReW/PGCcmjUIoCMAWlqDXhuNg/jDEhhBBCSO4lkzlaOBzWv9Wn3ld0t88uPFXJZEiz4c2dl8+vv9Psi1cqafLrswO2cexEt/659gGXzhNiQihFAZiCUtSacFzsH8aYEEIIIST3kukcbXh4eN/VomY57ujX2NS0Re+akPwKpSgAU1CKWhOOi/3DGBNCCCGE5F4ynaMFg0GdbuizvBT9t/oRvXv3zqJ3TUh+hVIUgCkoRa0Jx8X+YYwJIYQQQnIv7zNHGxsb2+NJ9Ob428phzc/PW/BuCcnPUIoCMAWlqDXhuNg/jDEhhBBCSO7lfeZom5ubGhwc1N9U+k0vRP/rpWENjT3iXqKEmBhKUQCmoBS1JhwX+4cxJoQQQgjJvbzvHG19fV3t7e363dUh0wrR310d0t3eQQpRQkwOpSgAU1CKWhOOi/3DGBNCCCGE5F6OMkdbX1/X4OCgChv7j/TwpeOOfv2fmkFNTExQiBJiQShFAZiCUtSacFzsH8aYEEIIIST3ctQ52ubmpiYnJ9XY2Kg/XB/IuAz917ohNba2a35+nkKUEItCKQrAFJSi1oTjYv8wxoQQQgghuRez5mjBYFCDg4NqbGxUQc09/VP1kP7i3LD+7PT9eAH6hXtQf35mSN9V3FfF7V7V3WzVxMSE1tfXTdkHQkj6UIoCMAWlqDXhuNg/jDEhhBBCSO7F7DlaOBzW7Oys+vv71dzcrMbGRtXU1KimpkaNjY1qaWnR0NCQ5ufntbm5aervJoSkD6UoAFNQiloTjov9wxgTQgghhORerJyjbW9vp0UI+bChFAVgCkpRa8JxsX8YY0IIIYSQ3AtzNELsH0pRAKagFLUmHBf7hzEmhBBCCMm9MEcjxP6hFAVgCkpRa8JxsX8YY0IIIYSQ3AtzNELsH0pRAKagFLUmHBf7hzEmhBBCCMm9MEcjxP6hFAVgCkpRa8JxsX8YY0IIIYSQ3AtzNELsH0pRAKagFLUmHBf7hzEmhBBCCMm9MEcjxP6hFAVgCkpRa8JxsX8YY0IIIYSQ3AtzNELsH0pRAKagFLUmHBf7hzEmhBBCCMm9MEcjxP6hFAVgCjNKUQAAAAAAgA+FUhTAkZlRihqGgV04LvbHGAMAAOQe5miA/VGKAjAFpah1J+ls7wMYYwAAgHzDHA2wP0pRAKagFLXuJJ3tfQBjDAAAkG+YowH2RykKwBSUotadpLO9D2CMAQAA8g1zNMD+KEUBmIJS1LqTdLb3AYwxAABAvmGOBtgfpSgAU1CKWneSzvY+gDEGAADIN8zRAPujFAVgCkpR607S2d4HMMYAAAD5hjkaYH+UogBMQSlq3Uk62/sAxhgAACDfMEcD7I9SFIApKEWtO0lnex/AGAMAAOQb5miA/VGKAjAFpah1J+ls7wMYYwAAgHzDHA2wP0pRAKagFLXuJJ3tfQBjDAAAkG+smKN1PF7Wf7TN6NcX/fqlZ0THHf067ujXLz0j+u9Xx/X7m0/U8Xg56+8dyBeUogBMQSlq3Uk62/sAxhgAACDfmDVHC6y81ZnuOf3SM6JjJ7oP5bijX2e657J+DAC7oxQFYApKUetO0tneBzDGAAAA+caMOVrH4+WMytDdvnAPqmHsj1k/FoBdUYoCMAWlqHUn6WzvAxhjAACAfHPUOdqZ7jkdd/S/dyGa7D/aZrJ+PAA7ohQFYIoPWYp+/vnnGcv2yfYoJ+ls7wMYY8MwZCz0qNZzSm6HQ5WdhsJjt+QrKpDL4dDpH8+p2Z8D+wgAAGCSo8zRflc7aUoZmuzXF/1ZPyaA3VCKAjDFhy5FM0n+lKKdqnQ45IpzqvB0iao7nihsTKvlnEOlDeMpPzdSUyjXuWZNG4bCTzpUHS2+XAVF8jXc12LstaExtZYV6bTDIZfzlLxltzQeSrPPY/UqjRZn2T5+H4NMJ9wTDR65PA2aSPd1X2fk/3f6kj4HkfE6U3JVnU9Ce2w3KP/tKyo95YyWnCWqvjOpYNJrBqpcKrp8R3MhQ4Yxrpseh0rrRrQcCmn5ybieLGX/WAIAAJjlfUvR4q7npheiMb+/+STrxwWwE0pRAKagFLXuJH3410dK0UQZGdSzvusqdRSpYdTQ7K1SuYrq5N/xM32qcTnla1+SYQyo1u3SlZZIGRacadNVl0vXeyJFmr+uSG5vvfxBQ0ZwVI1ep7x1ozv3ITSmRo9TbielqDVjnEkp6lNX7PvBGfVf96QZ/+jPNnnldperbTygsBHUov+2fG6nLt2ajr+my5dcqneq0uHRzfHsHz8AAAArvE8pWu9/adol83up97/M+rEB7IJSFIApKEWtO0kf/vV5dKnEAAAgAElEQVS7S1FDsRV9lZ2GjKV2+ZyRgjS+/Z5KFbkq1RcyZMzeU8PVFj1I2maiCIts52pHYqVhuOOyXN4mTcVfH9J4g1dnrjbphodS1Joxfs9S1DBkjDeodPfXDENGqFOVzkT5vfOzUaWB6NjvWHmazNcZ+X1J+xQeuyVfcWTFsfuUR7VdzxWOfm/xfkPisvuiMrWOhRL7f7FStWcL0r4/AACADynTOVpg5a1+cXbY0kI09mT6bB8bwC4oRQGYglLUupP04V+fZqXoHZ+KnaVqnTZkGCF1+Zw6WzMc/X5IfZUuFVX2xAurhJCWx1t0xe1V87ghw+hSlfOMGseSXpNShDXo/Omr6llKKmJz4Bjmug+1UvSuzy136S1N797mXmXpUpuuJK0G3XelaPJnYalLVW63fLcnFTRCWh6p13nnObVMGzKmb+mS063KjucKG0FN3Twvd3T16kSDRy6nVzf6JjU7F0jzmQQAAPhwMp2jFXY+s7wQjfn3n6Ytec9AvqEUBWAKSlHrTtKHf/3ue4o65HJf0M37C4ntxVf/GdEVgjtXjhqGkXQ/ylO61DweLafSXC69oxQdV7P3tKq6lrRjdWoOHMNc916l6H6rNneMYULxhQYNLaTZZs9VnU5Xiu4a80OXol1X5T5Tr/H4dpY03n1HwzOGppq8cl1qUyDN75ho8Mh1uYMyFAAA5IRM52hfuAcPLjRPDuk3PwXU8XJNgbUNBaMCr8PqnVzQP1443KX3n/7Ql/XjA9gBpSgAU1CKWneSPvzrd64UDfdVqdjlU9eOB+AM60Zh5FLpQHt5fJVeuu0FZ+6o0h273+j+K0Unmrw64+uMPpSJUtS6MX6flaIhDVS5VeTrTCojk5i8UnS6+dyel7+nL3Sdquratf8AAABZlskcbWAmsH+R+f1DnXy6qpWtpD9SNjcVXNvUux1/uWxrJbgiT1nvgcVox+PlrB8j4GNHKQrAFJSi1p2kD//63ZfPT6u11JnyxHl/XZGKKjvUXu7UxeakS2/S3FPUX1ccLaom1ezdeU/RQNul6D1Fu1TlPGDlIkwa4/e8fH76li4593gw0oH3FI38//dfKRrS8twzLQajK0X3WA1KKQoAAHJJJnO0E82Te5aXn9UG9GRtW9raVHhDkra1ODOjr7/v15elz9W3lvyXy5bCxra0taEnDx/rs31K0X9uepz1YwR87ChFAZiCUtS6k/ThX5/6oKVwX5WKneXqSF4tOt2siy6XihyX1J789aV2+Zyxe0EaCj8fUK3HqfLWWRlG+qfP7y5cI1gpat0Yv++DliKrRd3l7WlXi+58+nxIy+MZPn0+zT1FK+/MKGgYCo7W63xB9N604006X3BGNfei35u5p9orDfK/ohQFAAC5JZM52l+XP0hbXH7V/kbLW9LG2zdyVrzU1Ja0sfxSXxXPqv/tdpq/XLY1dX9Czrl32tC2ludm9dUepeg3F0azfoyAjx2lKABTUIpad5I+/OvTPX0+slrUWzOctDpvVq2ljrQFWXC0Of7UcFdBkXwN96OXxBsyQmNqLStWodMhl/OUvL42PQml2w9KUevG+AhPn5++pUvOIt0YDqXZblD+21dUesoZeSr8jyWqvhMpx2OvOXQpaux8+vzpH0tU25O4r23y0+fdpzyq7nii8O79BwAAyLLDztHW19f152eGUkrLT6pfaXFLCr9a0rffd+tYZ0gbksZ7e/UPMxt7/u2ysTCnYyd69a1/TWFta3FyUp/scV/R9fX1rB8n4GNGKQrAFJSi1p2ks70PYIwBAADyTSalaMpDlr5/pn5D2njzKlKInujWsa5I+fLH+YAG9/vTaXE+up1efTtpaEOb6r+deo/R445+SlHgiChFAZiCUtS6k3S29wGMMQAAQL7JpBT99Ie+naVlV1jSpnqak7525U9aPMTfLosT40nbmlbPupKK0p0oRYGjoRQFYIoPXYpmKtsn26OcpLO9D2CMAQAA8k0mpegvzg7vLCx/nJd/Q9p4vaRv4l8fU/XrdPcRTcrWmqovJt031L+mDW3J33U/pRD9+Y8DlKLAEVGKAjDFhyxF8wnHxf4YYwAAgNyTSSn6F+eGU0rLr7rCCksKL84nHpZUPC+/sddfRJvydw3v//NJ/rJ0hFIUOCJKUQCmoBS17iSd7X0AYwwAAJBvMilF/7YytRRNPCxJCr8K6LuTsWJ0Wi2BDa1txf4S2tbam7DqmmPb6Nd3D2M/t5S4J+kuf189SikKHBGlKABTUIpad5LO9j6AMQYAAMg3mczRau+NpC0uj53o1dd332h5S9LmOw31P9LP4iVnv74sHdWXJxOv/VnVgobC25K2tTw3p6/3KESPnejWxY7xrB8j4GNHKQrAFJSi1p2ks70PYIwBAADyTSZztKdPn+rnPw7sWWB+UjKjlsCG3knS5qZeBELqeLggb9+CvH0BdbxY1Qsjcr/Rd2uraml9oE/22NaxE9369Ic+zbz4Y9aPEfCxoxQFYApKUetO0tneBzDGAAAA+SaTOdqrV6/0f2tTH4a022cXnqpkMqTZ8ObOy+fX32n2xSuVNPn12QHbOHaiW/9UPcSl84AJKEUBmIJS1LqTdLb3AYwxAABAvsl0jjYwMLDvalGzfPpDn4YfTmb9+AB2QCkKwBSUotadpLO9D2CMAQAA8k2mc7SlpSW56qwtRI+d6Na/1g0xfwRMQikKwBSUotadpLO9D2CMAQAA8s37zNGGh4f1u6tDlhWi31Xc1/T0dNaPDWAXlKIATEEpat1JOtv7AMYYAAAg37zPHG11dVU9PT36nxUPTC9E/8uF+xp48JB7iQImohQFYApKUetO0tneBzDGAAAA+eZ952hv3rxRS0uLfusbNK0Q/a1vUG33eilEAZNRigIwBaWodSfpbO8DGGMAAIB8c5Q52ps3b9TT06Mfb/Qc6eFLn/7Qp3+p6tPo6CiFKGABSlEApqAUte4kne19AGMMAACQb446R1tdXdXY2Jjq6ur0+2u9GZehf7g+oLqbrZqenqYQBSxCKQrAFJSi1p2ks70PYIwBAADyjVlztKWlJfX09Kiurk4nq+/qf18b1H8uGdIX7sjl9ccd/fr5jwP6T8X39VvfoMqb76m6/qb8fr/evHmT9eMA2BmlKABTUIpad5LO9j6AMQYAAMg3Zs/RXr16pcePH6u7u1sNDQ2qq6tTZWWlKisrVVdXp6amJvX19Wl6elqrq6tZf/9APqAUBWAKSlHrTtLZ3gcwxgAAAPnGyjna+vp6Wtl+z0C+oRQFYApKUetO0tneBzDGAAAA+YY5GmB/lKIATEEpat1JOtv7AMYYAAAg3zBHA+yPUhSAKShFrTtJZ3sfwBgDAADkG+ZogP1RigIwBaWodSfpbO8DGGMAAIB8wxwNsD9KUQCmoBS17iSd7X0AYwwAAJBvmKMB9kcpCsAUlKLWnaSzvQ9gjAEAAPINczTA/ihFAZiCUtS6k3S29wGMMQAAQL5hjgbYH6UoAFNQilp3ks72PoAxBgAAyDfM0QD7oxQFYAozSlEAAAAAAIAPhVIUwJGZUYqS1HBc7B/GmBBCCCEk98IcjRD7h1IUgCkoRa0Jx8X+YYwJIYQQQnIvzNEIsX8oRQGYglLUmnBc7B/GmBBCCCEk98IcjRD7h1IUgCkoRa0Jx8X+YYwJIYQQQnIvzNEIsX8oRQGYglLUmnBc7B/GmBBCCCEk98IcjRD7h1IUgCkoRa0Jx8X+YYwJIYQQQnIvzNEIsX8oRQGYglLUmnBc7B/GmBBCCCEk98IcjRD7h1IUgCkoRa0Jx8X+YYwJIYQQQnIvzNEIsX8oRQGYglLUmnBc7B/GmBBCCCEk98IcjRD7h1IUgCkoRa0Jx8X+YYwJIYQQQnIvzNEIsX8oRQGYglLUmnBc7B/GmBBCCCEk92LFHK372YpOdjzXX5U91K+8D3Tc0a/jjn79yvtA/+PaI/2hZUbdz1ZM/72EkPShFAVgCkpRa8JxsX8YY0IIIYSQ3ItZc7SVtQ15+xb0K+8DHTvRfSjHHf3y9i2Y8vsJIXuHUhSAKShFrQnHxf5hjAkhhBBCci9mzNG6n61kVIbu9men76v50Z9MeDeEkHShFAVgCkpRa8JxsX8YY0IIIYSQ3MtR52jevgUdd/S/dyGa7GTHc5PeFSEkOZSiAEzxIUvRzz//PGMfayjM7J/cGGNDL8ceaPpttvfjCAkM6IbXJbfDoapuyXjUqoqiArkcDp3+sVQtE9neQUIIIYR8TDnKHO3v6p+YUoYm+6uyhya+O0KIRCkKwCQfuhTNJPlTinaryuGQK86pwtPndP3eMxl6rp9KHSptmkr5qbG6QrlKWzQnyXh2T9ejxZKroEgVTSNajr3QeKS28iKddjjkcrpUUt6qSSP2zYAeNJXLUxD9vd5r6n5mpPwukprM/0UcOdYlLme08Dun651PtXqkvXighkKnrrT/8UhbkaTeCodcFd1pvx7//HVXJH1OI5+ns+f2+cwYi+qvv5D4fBWX69bQopJfPVTtUpGvUy8NSZrSLY9DpfV+rRiGVp5Nafb1kd8aIYQQQvIo71uWeHpfmF6IxvyhZcbcN0lInodSFIApKEWtyfuUolXxPuqt5gdrVeooVtO4tNB6Xq7ieo3v+JlB1bqcqrj7WtKwbrhd8t2OFGyrcx2qdLlUMxCpnsbri+UuadT4W0lvx3WzxClvfWRrC20X5fbUamTRkIwVjdV74kUr2T+Z/ot4rvW83J5a3Z+LLOtcfdquCndsDLOfw5eiFeqNffPtnO7XetJ8PiXptfor3XKX1EXes7Gi2cE6XXC6VTtopN++ulXl8OhW6n8DIIQQQgg5VN6nLLk5sWzaJfN7uTmxfPCOEEIOFUpRAKagFLUmRytFpdiKuapuSa/vqsIZKUhjMQaqVOSq0qAh6UWvmq79pOQLcxJFU2Q7lfcSJZRxzydXSbNmJD386Zqael8k/domlSaXXmTPZPov4t4Khzx1ozu+9rjlgjw1/ZH/ExjRrdiK3oIiVbQ+iqyonGpSqcOnm63RFb1Ol87XDERXAid9TiTJeKbua14VOmOrglsiZbgUKTTP+lRbVih3mjF+r1I0vn9pPjNTTSp1lOqnXbfSmmsplet8qxai+75j5Wmyiu7I7/M06XH0Z5cHanTxx+il9UXl+in+5gzN3rum8y5ndMVzjQYD0WPc5JHrUpVueAp2bIsQQggh9kymc7SVtQ390jNiaSEaezI9IcScUIoCMAWlqDU58krRzgoVO8+r7bkkGeqtcCYVaoYGq1wqqhpQ6kXLhlambsvnLlHLlCT1qtp5VjcfJf+6ivTlUHTVX3Flr4IZ7H2+JtN/EQd7K1XsLNSV+h49Wt59E9DnajvvVHHFPb00pNWnLSqPFeFTTSp1OHWhbijyvfF6lcZXUyaXooaGqt1ylzRqbMWQ3j5Vx2W3iiq6I+PZXSGXw62K9gm9mF9OuWz/fVeK3qtwy32+NXV18V6fs9E6eZK2se9K0eRtTDXrQkGJGoYWZcT+GYn+hwFjsFrFzhLdHH8rGYsaqCqW+/JdBRUtRZ0lahh8qhcvV9L8M0MIIYQQOyXTOdrZnnnLC9EYx51Zi941IfkVSlEApqAUtSZHu6eoQy73Rd0aCcRfEVkZWq0hSTK6VbVr5WhkM7H7PZ5SWctUtPxJczlySlmVtGKv+JoGFjN9t/mZ9/kX8fJ4u25ciKwG3XFP0elmXXCUKflK+nhZmLISM7kITf7fvap2FqoheTHq8xZdim23u0Kus42a3GPfeiv2XrW55z1FHQ4VX2zSg0Dq9p63lKYvRXe9n8OWojPNJXL57iWVmnMa7ezT1Gupv9K5cxVu0u943OTZ9XOEEEIIsXMynaN94R48uNA8OaTf/BRQx8s1BdY2FIwKvA6rd3JB/3jhcJfes1qUEHNCKQrAFJSi1uQoK0WNwWoVuyrUu+NWk6NqKIzcJzR497Lcae/hGMnqXKeq4veqzGClqLGiscaSfbdNEjnSv4iNFT3uqddlt1Nlrc+jJV5qGemu7M2gFE13P86kr+017tFkvlI0sjI1vhJ1d0xeKTpwrSDt/sX3PeX4lahlOlqK7vFzhBBCCLFfMpmjjcwH9y8yv3+ok09XtbKV9EObmwquberdji1tayW4Ik9Z74HFaNcM12QRctRQigIwBaWoNTna5fORS6l3P3F+vL5YRVX3dPeyU5dakm7UmOaeouP1xdEiaFotJTvvKRq8U7b3PUXfduoqD7o5VDIb40HVFxfqxq7FAZONZyPjNN2sCw6futMtZzzyStHzanshC0pRSc9bVebc4/Ny4D1F02w/o5Wib7U8/1IrRmSl6LnG5OY/EUpRQgghJL+SyRzt/7U+2bO8/Kw2oCdr29LWpsIbkrStxZkZff19v74sfa6+teQtbSlsbEtbG3ry8LE+26cU/Zfmpya/Y0LyL5SiAExBKWpNjvqgpcg9Ei+rM3m16PMWXXK5VLTrMuvIg5jcqmiPXIptLA7phsepy22RsjPd0+djJVTke3WRp8/rraZvl6nIXaOR93vbeZXMxjh2v8+6xNPn5wbVUOKUt35c0pRaSgpUUt2j+beS3s6pt6ZCzeOhDErR3fcUjd7vM3pvTUtK0djvjP2OHdn19Hm91XymT59Pc0/Rm/4VGTL08l6Fit2V6n8dvV+r+6J+in5vxd+ia9WdWhSlKCGEEJJvyWSO9t+u+NMWl1+1v9HylrTx9o2cFS81tSVtLL/UV8Wz6n+7nWZL25q6PyHn3DttaFvLc7P6ao9S9NcX/ea9WULyNJSiAExBKWpNjv70+chqUW/daNLKuBdqO+9IW0Ctjreootgld+zJ5U0j0aeTSzIeqa28OPFE8oo7mo1t1FhUf805FRc4ok/tvqbuZ9x98TDJ+F/ExqJGmspV4nJGLo13Fau85l5iLJKfPu906fy16PcOXYrq4KfPm16KKrpatFgNo2k+N8ai+usvyBP7fBWX69bQ4o77ex66FFXy0+cj22p7FP8gJz19PvJk+tg9eSlFCSGEkPzKYedo29vb+sXZ4ZTS8pPqV1rcksKvlvTt99061hnShqTx3l79w8zGntvbWJjTsRO9+ta/prC2tTg5qU/2uK/o9na6YpUQcthQigIwBaWoNTnqSZrkfhhjQgghhJDcSyalaMpDlr5/pn5D2njzKlKInujWsa7I9v44H9Dgfn86LcaeYt+rbycNbWhT/bdT7zFKKUrI0UMpCsAUlKLWhMLM/mGMCSGEEEJyL5mUoscdu54a3xWWtKme5qSvXfmTFg+xvcWJ8aRtTatnXUlF6U6UooQcLZSiAEzxoUvRTH2soTCzfxhjQgghhJDcSyal6C89IzsLyx/n5d+QNl4v6Zv418dU/fqAEnNrTdUXE9v5xr+mDW3J33U/pRD9wj1IKUrIEUMpCsAUH7IUzadwXOwfxpgQQgghJPeSSSn6l6UjKaXlV11hhSWFF+cTD0sqnpd/z9vub8rfNbz/zyf55sIopSghRwylKABTUIpaE46L/cMYE0IIIYTkXjIpRf+u6kGay9tjD0uSwq8C+u5krBidVktgQ2tb8S1o7U1Ydc2xQrRf3z2M/dxS4p6ku/yvmjFKUUKOGEpRAKagFLUmHBf7hzEmhBBCCMm9ZDJHa+x7mLa4PHaiV1/ffaPlLUmb7zTU/0g/i5ec/fqydFRfnky89mdVCxoKb0va1vLcnL7eoxA9dqJbl7umLHvvhORLKEUBmIJS1JpwXOwfxpgQQgghJPeSyRxtbm4u9Qn0ST4pmVFLYEPvJGlzUy8CIXU8XJC3b0HevoA6XqzqhRFZ9flubVUtrQ/0yR7bij15/kXgtTVvnJA8CqUoAFNQiloTjov9wxgTQgghhOReMpmjhcNh/Vt96n1Fd/vswlOVTIY0G97cefn8+jvNvnilkia/PjtgG8dOdOufax9w6TwhJoRSFIApKEWtCcfF/mGMCSGEEEJyL5nO0YaHh/ddLWqW445+jU1NW/SuCcmvUIoCMAWlqDXhuNg/jDEhhBBCSO4l0zlaMBjU6YY+y0vRf6sf0bt37yx614TkVyhFAZiCUtSacFzsH8aYEEIIIST38j5ztLGxsT2eRG+Ov60c1vz8vAXvlpD8DKUoAFNQiloTjov9wxgTQgghhORe3meOtrm5qcHBQf1Npd/0QvS/XhrW0Ngj7iVKiImhFAVgCkpRa8JxsX8YY0IIIYSQ3Mv7ztHW19fV3t6u310dMq0Q/d3VId3tHaQQJcTkUIoCMAWlqDXhuNg/jDEhhBBCSO7lKHO09fV1DQ4OqrCx/0gPXzru6Nf/qRnUxMQEhSghFoRSFIApKEWtCcfF/mGMCSGEEEJyL0edo21ubmpyclKNjY36w/WBjMvQf60bUmNru+bn5ylECbEolKIATEEpak04LvYPY0wIIYQQknsxa44WDAY1ODioxsZGFdTc0z9VD+kvzg3rz07fjxegX7gH9ednhvRdxX1V3O5V3c1WTUxMaH193ZR9IISkD6UoAFNQiloTjov9wxgTQgghhORezJ6jhcNhzc7Oqr+/X83NzWpsbFRNTY1qamrU2NiolpYWDQ0NaX5+Xpubm6b+bkJI+lCKAjAFpag14bjYP4wxIYQQQkjuxco52vb2dlqEkA8bSlEApqAUtSYcF/uHMSaEEEIIyb0wRyPE/qEUBWAKSlFrwnGxfxhjQgghhJDcC3M0QuwfSlEApqAUtSYcF/uHMSaEEEIIyb0wRyPE/qEUBWAKSlFrwnGxfxhjQgghhJDcC3M0QuwfSlEApqAUtSYcF/uHMSaEEEIIyb0wRyPE/qEUBWAKSlFrwnGxfxhjQgghhJDcC3M0QuwfSlEApqAUtSYcF/uHMSaEEEIIyb0wRyPE/qEUBWAKSlFrwnGxfxhjQgghhJDcC3M0QuwfSlEApjCjFAUAAAAAAPhQKEUBHJkZpahhGNiF42J/jDEAAEDuYY4G2B+lKABTUIpad5LO9j6AMQYAAMg3zNEA+6MUBWAKSlHrTtLZ3gcwxgAAAPmGORpgf5SiAExBKWrdSTrb+wDGGAAAIN8wRwPsj1IUgCkoRa07SWd7H8AYAwAA5BvmaID9UYoCMAWlqHUn6WzvAxhjAACAfMMcDbA/SlEApqAUte4kne19AGMMAACQb5ijAfZHKQrAFJSi1p2ks70PYIwBAADyDXM0wP4oRQGYglLUupN0tvcBjDEAAEC+YY4G2B+lKABTUIpad5LO9j6AMQYAAMg3zNEA+6MUBWAKSlHrTtLZ3gcwxgAAAPnGijlax+Nl/UfbjH590a9fekZ03NGv445+/dIzov9+dVy/v/lEHY+Xs/7egXxBKQrAFJSi1p2ks70PYIwBAADyjVlztMDKW53pntMvPSM6dqL7UI47+nWmey7rxwCwO0pRAKagFLXuJJ3tfQBjDAAAkG/MmKN1PF7OqAzd7Qv3oBrG/pj1YwHYFaUoAFNQilp3ks72PoAxBgAAyDdHnaOd6Z7TcUf/exeiyf6jbSbrxwOwI0pRAKb4kKXo559/nrFsn2yPcpLO9j7g4xnj8PMRDU8Gs/6eAAAAPnZHmaP9rnbSlDI02a8v+rN+TAC7oRQFYIoPXYpmkvwpRTtV6XDIFedU4ekSVXc8UdiYVss5h0obxlN+bqSmUK5zzZo2DIWfdKjac0puh0OugiL5Gu5rMfba0Jhay4p02uGQy3lK3rJbGg/FtrOgoYYyeQqiv7e4TK1joawfv49BphPuiQaPXJ4GTaT53nDNabkv/qQXOfC+AAAAPmbvW4oWdz03vRCN+f3NJ1k/LoCdUIoCMAWlqHUn6cO/PlKKVnbG/n9Qz/quq9RRpIZRQ7O3SuUqqpN/x8/0qcbllK99SYYxoFq3S1daJhU0DAVn2nTV5dL1nki56a8rkttbL3/QkBEcVaPXKW/dqAzD0PStUrk91zX4PCQjFNCDeq/c7mrdz4FjmOvMLEUBAABgjvcpRev9L027ZH4v9f6XWT82gF1QigIwBaWodSfpw79+dylqyDDGddMT/dpSu3zOSEEa335PpYpcleoLGTJm76nhaoseJG2zyxdbXRrZztWOxOrPcMdlubxNmjIM9VYX6vKtycTvHW9QqcOnrhw4hrnOzFJ0osEjl68z8b8v18dX97pPeVTbsxB/7eL9BvmKCuRyOHS6KLGyd6LBI9fF67qZ/HNdI+q86lGhM7qC+NaYwmm2s/N3dKrS4VFtc7VKTznlchTIs2N1MQAAQO7KdI4WWHmrX5wdtrQQjT2ZPtvHBrALSlEApqAUte4kffjXp1kpesenYmepWqcNGUZIXT6nztYMR78fUl+lS0WVPfGCKyGk5fEWXXF71TxuyDC6VOU8o8axpNd0+vYs5xbbLul06S1N58AxzHWWlqJOr24MPFfYCMpfl/Rz07d0yelWZUfke1M3z8sdXUU80eCRy3VJtyeDMmI/53DpatuMgkZIywPX5XVcUvuSES3aY9sJae7OZRU5feoKJT6PxeW3NRU0FH5+R1ddTlV2clsFAACQ+zKdoxV2PrO8EI3595+ms358ADugFAVgCkpR607Sh3/97nuKOuRyX9DN+4nVgZGVoVUaMAwZoU5V7lo5ahhGpOx0OORynNKl5vFoYRpZ9XdzfNfr0pRz4bEGnS/w6ib3FLVgjDMsRaP/2zCMHat3p5q8cl1qU2DHZycyvik/N1avkh2rfpM+C6GA5p8tKhj7XqhDV+Ofk9TPTGLlcfaPOwAAwH4ynaN94R48uNA8OaTf/BRQx8s1BdY2FIwKvA6rd3JB/3jhcJfef/pDX9aPD2AHlKIATEEpat1J+vCv37lSNNxXpWKXT11Lya8Z1o3CyH1CA+3l8dWB6bYXnLmjSnfsfqOHWykaHrul8tOnVdW5kMF+57dslKITDZ6d5Xn0wVxVXfv/XOJzFis7Q4FVESQAACAASURBVHrScVUXfixI2g6lKAAA+PhlMkcbmAnsX2R+/1Ann65qZSvpj5TNTQXXNvVux18u21oJrshT1ntgMdrxeDnrxwj42FGKAjAFpah1J+nDv3735fPTai11ppRQ/roiFVV2qL3cqYvNSZfepLmnqL+uOFqQTarZu/OeooG2S/F7ihqGofDzDlW63aqkELVwjE1cKXq5I81tEzIsRUfr5HWe163xQJoVxZSiAADg45XJHO1E8+Se5eVntQE9WduWtjYV3pCkbS3OzOjr7/v1Zelz9a0l/+WypbCxLW1t6MnDx/psn1L0n5seZ/0YAR87SlEApqAUte4kffjXpz5oKdxXpWJnuTqSV4tON+uiy6Wi2H0hY1+P3h/Sdzvy9Pnw8wHVepwqb52VYaR/+ny84FropBD9IGNsTilqjDfpfMEZ1dybUdAwFJy5p9orDfK/yrAU7atSkeuy7swEZYQCmrhdrmJKUQAAYAOZzNH+uvxB2uLyq/Y3Wt6SNt6+kbPipaa2pI3ll/qqeFb9b7fT/OWyran7E3LOvdOGtrU8N6uv9ihFv7kwmvVjBHzsKEUBmIJS1LqT9OFfn+7p85HVot6a4aRVgbNqLXXIXd6edE/JiOBos3zFp+R2RJ8y3nBfi7Hvh8bUWlYceQK585S8vjY9iT5JPP3l2BRg5o/xXsc69X6gB5Wbu58aX93xROFD/NzOsnNBfdWe+GfiUl2NrjgLdWN49+siKEUBAMDH4rBztPX1df35maGU0vKT6lda3JLCr5b07ffdOtYZ0oak8d5e/cPMxp5/u2wszOnYiV59619TWNtanJzUJ3vcV3R9fT3rxwn4mFGKAjAFpah1J+ls7wMYYwAAgHyTSSma8pCl75+p35A23ryKFKInunWsK1K+/HE+oMH9/nRanI9up1ffThra0Kb6b6feY/S4o59SFDgiSlEApqAUte4kne19AGMMAACQbzIpRT/9oW9nadkVlrSpnuakr135kxYP8bfL4sR40ram1bOupKJ0J0pR4GgoRQGY4kOXopnK9sn2KCfpbO8DGGMAAIB8k0kp+ouzwzsLyx/n5d+QNl4v6Zv418dU/TrdfUSTsrWm6otJ9w31r2lDW/J33U8pRH/+4wClKHBElKIATPEhS9F8wnGxP8YYAAAg92RSiv7FueGU0vKrrrDCksKL84mHJRXPy2/s9RfRpvxdw/v/fJK/LB2hFAWOiFIUgCkoRa07SWd7H8AYAwAA5JtMStG/rUwtRRMPS5LCrwL67mSsGJ1WS2BDa1uxv4S2tfYmrLrm2Db69d3D2M8tJe5JusvfV49SigJHRCkKwBSUotadpLO9D2CMAQAA8k0mc7TaeyNpi8tjJ3r19d03Wt6StPlOQ/2P9LN4ydmvL0tH9eXJxGt/VrWgofC2pG0tz83p6z0K0WMnunWxYzzrxwj42FGKAjAFpah1J+ls7wMYYwAAgHyTyRzt6dOn+vmPA3sWmJ+UzKglsKF3krS5qReBkDoeLsjbtyBvX0AdL1b1wojcb/Td2qr+P3vn9tNWluf7fySP9VJRvZVaXfNQqoeZ7q6nmVG3RhodHR3paB5OHY26ejRHZy7S9KjPTEanzpRjyjGXBBNyIzFQEOJwCYGqpAjhYiBAgJAiFwiBQAroBLAD7ED4ngfb+ArBsHbsbH8+0keqxvb28vqZ1Ytv1l6rrf2uPtjlWkeOdevDr4OaevZTzvsI8X2XUBQRjUgoat8gnes2IDVGRERELDSzmaO9ePFC/3Yl/TCkVD86+1gVEyFNh7eSb5/feK3pZy9U0TKqj95yjSPHuvXP9YPcOo9oQEJRRDQioah9g3Su24DUGBEREbHQzHaO1t/fv+dqUVN++HVQQ/cmct4/iE6QUBQRjUgoat8gnes2IDVGRERELDSznaMtLCzIE7A3ED1yrFv/Hhhk/ohoSEJRRDQioah9g3Su24DUGBEREbHQPMgcbWhoSL+rGbQtEP2y+o4mJydz3jeITpFQFBGNSChq3yCd6zYgNUZEREQsNA8yR1tbW1NPT4/+R/Vd44HoX5+9o/6799hLFNGghKKIaERCUfsG6Vy3AakxIiIiYqF50Dna6uqq2tra9Fv/gLFA9Lf+Ad243UsgimhYQlFENCKhqH2DdK7bgNQYERERsdA8zBxtdXVVPT09OnG151CHL334dVD/WhfUyMgIgSiiDRKKIqIRCUXtG6Rz3QakxoiIiIiF5mHnaGtraxobG1MgENDvv+3NOgz9w+V+Ba61a3JykkAU0SYJRRHRiISi9g3SuW4DUmNERETEQtPUHG1hYUE9PT0KBAI6Xn9L//jtgP68YlCfeCO31x919ennJ/r1p2V39Fv/gKpab6u+8ZpGR0e1urqa835AdLKEoohoREJR+wbpXLcBqTEiIiJioWl6jvbixQs9fPhQ3d3dampqUiAQUG1trWpraxUIBNTS0qJgMKjJyUmtra3l/PMjFoKEoohoREJR+wbpXLcBqTEiIiJioWnnHG1jYyOjuf7MiIUmoSgiGpFQ1L5BOtdtQGqMiIiIWGgyR0N0voSiiGhEQlH7BulctwGpMSIiImKhyRwN0fkSiiKiEQlF7Rukc90GpMaIiIiIhSZzNETnSyiKiEYkFLVvkM51G5AaIyIiIhaazNEQnS+hKCIakVDUvkE6121AaoyIiIhYaDJHQ3S+hKKIaERCUfsG6Vy3AakxIiIiYqHJHA3R+RKKIqIRCUXtG6Rz3QakxoiIiIiFJnM0ROdLKIqIRiQUtW+QznUbkBojIiIiFprM0RCdL6EoIhrRRCiKiIiIiIiIiPiuJBRFxENrIhSFdOgX50ONAQAAAPIP5mgAzodQFBGNSChqD/SL86HGAAAAAPkHczQA50MoiohGJBS1B/rF+VBjAAAAgPyDORqA8yEURUQjEoraA/3ifKgxAAAAQP7BHA3A+RCKIqIRCUXtgX5xPtQYAAAAIP9gjgbgfAhFEdGIhKL2QL84H2oMAAAAkH8wRwNwPoSiiGhEQlF7oF+cDzUGAAAAyD+YowE4H0JRRDQioag90C/OhxoDAAAA5B/M0QCcD6EoIhqRUNQe6BfnQ40BAAAA8g/maADOh1AUEY1IKGoP9IvzocYAAAAA+QdzNADnQyiKiEYkFLUH+sX5UGMAAACA/MOOOVr3kxUd73iqv7pwT7/y3dVRV5+Ouvr0K99d/c23P+oPbVPqfrJi/H0BIDOEoohoREJRe6BfnA81BgAAAMg/TM3RVtY35QvO6Ve+uzpyrHtfHnX1yRecM/L+ALA7hKKIaERCUXugX5wPNQYAAADIP0zM0bqfrGQVhqb6J8V31PrjHw18GgDIBKEoIhqRUNQe6BfnQ40BAAAA8o/DztF8wTkddfUdOBBN9HjHU0OfCgASIRRFRCO+y1D0448/ztr3FQIz52O0xg9aVOmqVq+5K2Zk7fFd3Zu3jD0PAAAAIN84zBzt7xsfGQlDE/2rC/cMfjoAkAhFEdGQ7zoUzYbCCUW7VedyybOjWyXFp3X59hNZeqrvK12qbHmQ9qqxQIk8lW2akWQ9ua3LPo+8Lpc8RaWqbhnWUuyJ1o+6UVWqYpdLHrdHFVXtmtjJu15p6fFddbV8q6oyj+q7D/WxC4ps/4/4YUt5Qo3j1nXLUCjarTpXua6nf1Wi/KSOC26dCtx9y3X2+zwAAACA/OOgYUl57zPjgWjMP7RNmf2QAAUOoSgiGpFQ1B4OEorW7QSSrzQ7cEWVrjK1jEtz7WfkKWvUeNJrBnTF41b1rZeShnTV65H/u8dak7Q206Faj0cN/ZHkc7yxTN6KZo2/kvRqXNcq3PI1Rq/WXauSsrO63NKi2pLENsDbOFAoWt6ih5kefCehKAAAAIDzOUhYcu3+krFb5nfz2v2ltzcEAPYFoSgiGpFQ1B4OF4pK0gNdL4/+7OUtVbsjAWkMq79OpZ46DViSnvWq5dvvlXhjTm91bHVp5Dq1t+O3Qlu3/fJUtGoqqQ0J7wf7ws5QNHHlr9fj09X+xZ2nLvU36NyJInlcLhWXVun78VdSd3XS6tPKlgeRn53y68qFEnmj145/LyRpUQMNp1VW5JLHVaTyqrZIcJ76vMVhXU9YaXymoX9nFXJvtUuVV9p0NdrW4tIq3fiR2+4BAAAgd2Q7R1tZ39Qvy4dtDURjJ9MDgBkIRRHRiISi9nDolaKd1Spzn9GNp5JkqbfarfLASPRxSwN1HpXW9Ss9frK08uA7+b0VansgSb2qd5/StR8T3646QzhHKJottoWi1oCueN062zyuNVl6HqyTz31RnS8lPWjV2aIKNQ3Oy4p9T2LheOpK0e5qeVxeVd+8r2ezS1pTctj5sLVCxRUBDc9b0qsZ3a727nyn4s97qc6LbpVV39ZzS7LmO1XrcauuO/LN6612yeO9qI7HryRrXrf9HnmruzN8LwEAAADeDdnO0U71zNoeiMZ0/TBt06cGKCwIRRHRiISi9nC4PUVd8njP6fpwfHVgZGVovQYlyepWXcrK0chlYqsFv9GFtgfRYCrDLdWEokYwsqdorA6JoWhvrbwlAY3tvDJem6nWCnn8txNCxxmNdAb14KWUMRQ91ayJhDbEw85JtVUkryDWzF11BSe0nPQ8SyvPZ7X0KvYkS93+eLCavPJUu3y3AAAAAN4d2c7RPvEOvD3QPD6ov/1+UR3P17W4vqnlqIsvw+qdmNM/nd3frfesFgUwA6EoIhqRUNQeDrNS1BqoV5mnWr0vE58zoqaSyD6hy7cuypu2x2ictZlO1Xlj+42yUtQubFspmnIrfMyzrZPq/7ZInurdipQhFE15v3iI2afLRbvXOzHstJ7c1uXTJyK3zyfeni9CUQAAAMg/spmjDc8u7x1kfnVPxx+vaeVNwou2trS8vqXXSVfa1sryisov9L41GO2aWjb0SQEKF0JRRDQioag9HO72+ae6ccadduL8eGOZSutu69ZFt863PY0/kGFP0fHGsmh4lr4icPmHC+wpagDbQtHeWnlTVnjGSF8p+kpLs8+1stvt87uGohlWir5a0rPnKym3z4+rpcytqrYH0fdIDkIJRQEAACDfyGaO9n/bH+0aXn50ZVGP1relN1sKb0rStuanpvT5V336tPKpguuJV3qjsLUtvdnUo3sP9dEeoei/tj42/IkBCg9CUUQ0IqGoPRz2oCVroF5lsX0kYzxt03mPR6WuC7qV+POXt1Tt9qr6ZuT0eWt+UFfL3bp445mkzKfPpwauhKLZY1so+rJX9V6vLraNasWSrJVRfV9dr6457ewpem10RZYsPb9drTJvrfp2bp8v0dXhaHq5Zyga21O0WWMrlmTNq7vaq7La3pTb5wd0xeNRbceM1mRp5cFNVXsJRQEAACB/yWaO9t8ujWYMLj+7uaqlN9Lmq1W5q5/rwRtpc+m5PiubVt+r7QxX2taDO/flnnmtTW1raWZan+0Siv7m3Ki5DwtQoBCKIqIRCUXt4fCnz0dWi/oCIwmrAp/pxhmXvBdvKfWmm7XxNlWXRU4A9xSVqrpleOeEcFk/6kZVmUrckdPDK6p/0HTaSTiEotliZE/R2K3oe5w+n1rP+OnzbpWUJZ72/lJ99ZFT4s+2Tr41FE06fd7tUUVVuyYyrAZd6m/QGY878n5nGtV0IX7oF6EoAAAA5Bv7naNtb2/rF6eG0kLLD+pfaP6NFH6xoC++6taRzpA2JY339uofpjZ3vd7m3IyOHOvVF6PrCmtb8xMT+mCXfUW3tzMFqwCwXwhFEdGIhKL2cNhBGvIfagwAAACQf2QTiqYdsvTVE/VZ0ubqi0ggeqxbR7oi1/tpdlEDe/3pNB87xb5XX0xY2tSW+r5L32OUUBTg8BCKIqIRCUXtgcDM+VBjAAAAgPwjm1D0qCvl1PiusKQt9bQm/OzSHzW/j+vN3x9PuNakejaUEJQmSygKcDgIRRHRiO86FM3W9xUCM+dDjQEAAADyj2xC0V+WDycHlidmNbopbb5c0K93fj6m+pdvCTHfrKv+XPw6vx5d16beaLTrTlog+ol3gFAU4JAQiiKiEd9lKFpI0C/OhxoDAAAA5B/ZhKJ/WTmcFlp+1hVWWFJ4fjZ+WFLZrEbT9uSPsaXRrqG9X5/gr8+OEIoCHBJCUUQ0IqGoPdAvzocaAwAAAOQf2YSif193N8Pt7bHDkqTwi0V9eTwWjE6qbXFT6292rqD11bACrbFAtE9f3ou9biG+J2mK/7thjFAU4JAQiiKiEQlF7YF+cT7UGAAAACD/yGaO1hy8lzG4PHKsV5/fWtXSG0lbrzXY96N+thNy9unTyhF9ejz+3J/VzWkwvC1pW0szM/p8l0D0yLFuXex6YNtnBygUCEUR0YiEovZAvzgfagwAAACQf2QzR5uZmUk/gT7BDyqm1La4qdeStLWlZ4shddybky84J19wUR3P1vTMiqz6fL2+prb2u/pgl2vFTp5/tvjSng8OUEAQiiKiEQlF7YF+cT7UGAAAACD/yGaOFg6H9R+N6fuKpvrR2ceqmAhpOryVfPv8xmtNP3uhipZRffSWaxw51q1/uXKXW+cBDEAoiohGJBS1B/rF+VBjAAAAgPwj2zna0NDQnqtFTXnU1aexB5M2fWqAwoJQFBGNSChqD/SL86HGAAAAAPlHtnO05eVlFTcFbQ9F/6NxWK9fv7bpUwMUFoSiiGhEQlF7oF+cDzUGAAAAyD8OMkcbGxvb5SR6M/5d7ZBmZ2dt+LQAhQmhKCIakVDUHugX50ONAQAAAPKPg8zRtra2NDAwoP9ZO2o8EP0v54c0OPYje4kCGIRQFBGNSChqD/SL86HGAAAAAPnHQedoGxsbunnzpn5XM2gsEP1dzaBu9Q4QiAIYhlAUEY1IKGoP9IvzocYAAAAA+cdh5mgbGxsaGBhQSXPfoQ5fOurq0/9pGND9+/cJRAFsgFAUEY1IKGoP9IvzocYAAAAA+cdh52hbW1uamJhQc3Oz/nC5P+sw9N8Dg2puv6nZ2VkCUQCbIBRFRCMSitoD/eJ8qDEAAABA/mFqjra8vKyBgQE1NzerqOG2/rl+UH9xekh/UnxnJwD9xDugPzs5qC+r76j6u14FrrXr/v372tjYMNIGAMgMoSgiGpFQ1B7oF+dDjQEAAADyD9NztHA4rOnpafX19am1tVXNzc1qaGhQQ0ODmpub1dbWpsHBQc3Ozmpra8voewNAZghFEdGIhKL2QL84H2oMAAAAkH/YOUfb3t7OKAC8WwhFEdGIhKL2QL84H2oMAAAAkH8wRwNwPoSiiGhEQlF7oF+cDzUGAAAAyD+YowE4H0JRRDQioag90C/OhxoDAAAA5B/M0QCcD6EoIhqRUNQe6BfnQ40BAAAA8g/maADOh1AUEY1IKGoP9IvzocYAAAAA+QdzNADnQyiKiEYkFLUH+sX5UGMAAACA/IM5GoDzIRRFRCMSitoD/eJ8qDEAAABA/sEcDcD5EIoiohEJRe2BfnE+1BgAAAAg/2COBuB8CEUR0YgmQlFERERERERExHcloSgiHloToahlWZgi/eJ8qTEiIiJi/skcDdH5EooiohEJRe0bpHPdBqTGiIiIiIUmczRE50soiohGJBS1b5DOdRuQGiMiIiIWmszREJ0voSgiGpFQ1L5BOtdtQGqMiIiIWGgyR0N0voSiiGhEQlH7BulctwGpMSIiImKhyRwN0fkSiiKiEQlF7Rukc90GpMaIiIiIhSZzNETnSyiKiEYkFLVvkM51G5AaIyIiIhaazNEQnS+hKCIakVDUvkE6121AaoyIiIhYaDJHQ3S+hKKIaERCUfsG6Vy3AakxIiIiYqHJHA3R+RKKIqIRCUXtG6Rz3QakxoiIiIiFJnM0ROdLKIqIRiQUtW+QznUbkBojIiIiFpp2zNE6Hi7pP29M6TfnRvXL8mEddfXpqKtPvywf1n+vGdfvrz1Sx8OlnH92xEKRUBQRjUgoat8gnes2IDVGRERELDRNzdEWV17pZPeMflk+rCPHuvflUVefTnbP5LwPEJ0uoSgiGpFQ1L5BOtdtQGqMiIiIWGiamKN1PFzKKgxN9RPvgJrGfsp5XyA6VUJRRDQioah9g3Su24DUGBEREbHQPOwc7WT3jI66+g4ciCb6nzemct4fiE6UUBQRjfguQ9GPP/44a3M92B5mkM51G9ChNR5vUqXLr67U/85zw0+HNTSxnPN27O24rpW7VNtp+LOPXddF//d6Ztf3AA9d99ZzNep8GsqDtiAi4mE9zBztd1cmjIShif7m3GjO+wTRaRKKIqIR33Uomg2FE4p2qtblkmdHt0qKK1Tf8Uhha1Jtp12qbBpPe91wQ4k8p1s1aVkKP+pQffk38rpc8hSVyt90R/Ox54bG1H6hVMUulzzub+S7cF3jodh1Qhq/fkHlRdH3Lbug9jGCAeM1DnWq1l2iq0MJr+/0y+v2qysU/1l/nUeltT0K73WtA4Winap1leva+D7aalPYNtRQLO85w8HgTnsTf38SzfZz2BCKLnSprtina9Hfq+Tf1RM6W98T/11NcL7jokqTapZSw4PUabJV51weXe7J/e/4/aZyefydmR8PPVJnTblK3C55XEUqq6hXcC6hb3rqVfmNWx6XS8UnKnSlZ27nsfDijMaCrWo8X6Gy0026v3Pd1HE2ZqRPw2NNOlNcp/6QfZ8ZERHfjQcNRcu6nhoPRGP+/tqjnPcLopMkFEVEIxKK2jdI7//5kT/W40HMsp4EL6vSVaqmEUvT1yvlKQ1oNOk1QTV43PLfXJBl9euK16NLbRNatiwtT91QjScefIwGSuX1NWp02ZK1PKJmn1u+wEjkOiMB+dw+NY8sy7KWNdrokzftvfDwNV7QzfMunb8+vfOz/jqPPC6PGoKx50yo1efSpRsLe1/rPQ1F34mHbrvpUDSk/jpv/B81QkE1JP2u/qBar1tV7dPJr5vrUI3XLa/hUHQ0UKpTJSXyVt3UYo5rtXsoGumz0vNterBsyVqe0i2/V96z7Zq2LFkLN+V3e1Xb8VRhK6SZDr/K3FXqWIjW7/QJnT0fUHvDaXnKE0PRdMPBOpXtjHchDTeUxsdGRER8bz1IKNo4+tzYLfO72Tj6POd9g+gUCUUR0YiEovYN0vt/fmooaikpnFm4Kb87EpDuXL+nVqWeWgVDlqzp22qqadPdhGt2+WOrSyPXqemIrwwLd1yUx9eiB1Y0mLjYEV+ZGOpQjcun1onc92G+m+2EO7mvh3S1pFx1NT6dahiKPGfhhi65KtU+bcmyQnrUURNfDVeasIJ311B0TsG6kyqOBeBp37FYoBb9TjRel7+0KLJCuDyyEu9+U3nSKrrIdzKxLfHn7nymc7W6cqpInvImdbWeluf8jXjgNtmqc9HAKjkEm9NgU2yFcpHKY6uXJ1t1znVeNxeirw/WqTRhNW240y/vXkFXxqAw+b3KKurVk3Cb9PydgM5/4462o0aXShJ+F+fu6FrCKuvK6KrOcKdfXk+d+mPvsXBDlzKFzqFO1bpjNbVkTVzXxZJ69Wb8XY23t8tfrDMtTfGadfqT6lLZNB79rBfVHFvpndC+jH0T6tFlT4mu9t7QJddptU0mPNbpTwkQkwPY+TtNulgcr//lc7E2p4ftiZ8nbQX79TGFo9+/3VfzTqj9XImu9OzSvk6/PCcbNb7z/DE1n3Srrivl86Z9plTndPN8kS7diK8ytUYC8iXWFRER30uznaMtrrzSL04N2RqIxk6mz3XfIDpFQlFENCKhqH2D9P6fn2Gl6A9+lbkr1T5pybJC6vK74+GZFVKwdrfbrENaGm/TJa9PreOWLKtLde6Tah5LeE5CWNBT41ZF41hKW/a5orDAzXoVwlCDTsUCl/EmVZY0aHi8SZWx4CZYp9KSBg1bVvoK3kB5PODJGIqGNN7k2yUQTa1rJJTy+ho08DQka3lETeUJwVxKsBgO1qks1pbQU/XWlu6sNLzfVC6P26erwQlNzywqPH1d5xNCzenrlcnPjYaik9cr5fX6I3s4Lk/o+pnY6uVxXSuPB1zDDSVJq2n76zwZt5LYMUMoGnuvW1OR9g80+OLB6kKnaj2xlZshLQ036ow79ru4oI4qt8r8HZoJWQo//UE1HrdqO0PRgDHersWbVZnD2mCdSpMCvBRDQ7pa6lVDMCGk7fTrpK9F99N+FzOtFHXrTEO/ZkKWlkcCqtzjdzfcU6vS0oBGo58rqR/3CkVDPbrscevCtejq1pFIH709FJ1We6VLlYGRhNfF/3Fnz9vnk4ys4CyrCypsWXrQ4kv+h5zdVve+LRQdCcgX+4elnZ8H1eBJ3uYCERHfP7Odo5V0PrE9EI35/76fzHn/IDpBQlFENCKhqH2D9P6fn2GvO+9ZXbuTsE9eT61KY4FaqFO1KStHLctKWE32jc63jkdDgwwhZ0JYkL5KjVDUnhrH6hbp2/tN5SqtCyqyYjSyknC88WT0Z5as5flIyBh77VijKjKtDo3+941Ov8q8fnXN7fb+6aFoYoiUFFClBIs9NYmBfPLjaSuNo9sERLYAmFZ7ZWyLh8T3yLBNQMJ3crihJPp+Q7pacl7treej/TKua+VvCazSQtEM7xVbMTlkyeqqkTcWRFupfRPS0swTze+EzCF1Xoz9vkT+YSLSzsg/WmQKa9MDvETn1OX3qszfGV/dGd1/NPIPGvsJRRM/6163/keC0Nit4Ys3q5K3ydgrFO2qSV4VG32ft4ei0VC5qlVDjxYVTunP/Yai8ynf7fTXHSQUjbTtXGvqH6b2HLSFiIjv1mznaJ94B94eaB4f1N9+v6iO5+taXN/UctTFl2H1Tszpn87u79b7D78O5rx/EJ0goSgiGpFQ1L5Bev/PT14pGg7WqczjV9dC4nOGdLUksk9oWqCRYmyfwkgYxUrR/KixpXhgOK72yuTVj+evD6u9MjG8i9zy7YvePp90m3FaKOpRxcVznwXjXQAAIABJREFUOlNsTyja5c90OE1ki4VMwdbizSoVV93U4sINXUq49T3+3NTbp6O6a9RjWZHVleVNuj8SkK/yuqanr+t8SYOGp6/r/Ntubd5XUJjws7TgLPn54Ucdqq84Ebl9PvHWdSv6DxUlDRq2gmrwZP6d2T34i2x1UHK6JeHQswX11BTrTNPYLv+gcYhQdLJV51wJ/5AS6lStO+HApb1C0V36aD+3z1vLE7pVf0YVJ4rSDoDbTyg631Onim9OqzXh8DcjK0XHm1S5sw9poonB97sbSxAR0azZzNH6pxb3DjK/uqfjj9e08ibhj5StLS2vb+l10l8u21pZXlH5hd63BqMdD5dy3keI77uEoohoREJR+wbp/T8/9fb5SbVXpq88Gw2UqrS2QzdTVzhl2FN0NFCWtCovcU/RxRvnd/YUTQsYFm7oEnuK2lDjiPebyuWtqkoKC8Odfnkv+lXrjvd7JPiuVffUcuS1u+0jGt1XsjNk6X6LT8Xnb+yyp+ThVoomB+e7vG7nO3RT/qIqfdd6PmmLh9SVoonfyWSDavBUqqGuPPo9n1Z7ZamuBvwq9nfusurSytj23VeKRkPpPVeKjqip1K0L18a1FK1V8srq6K3WTdEQN0N7Mq8UjRxoVuxrSghELVkTLTqT8XT0XQLILELR1L1iY+4cuLRXKJq4rUPC+7w9FF3W/JOZnb6LHAAX3xrhbaHo8kijzhT5dG0s5XvSVSNv0pYEQ7paks2eopFVvpkPVGKlKCKiE8xmjnasdWLX8PKjK4t6tL4tvdlSeFOStjU/NaXPv+rTp5VPFVxP/MvljcLWtvRmU4/uPdRHe4Si/9LyMOd9hPi+SyiKiEYkFLVvkN7/89MPWors45iykmmyVec8HpUmHkRjWTunMfu/i+z5F37aryvl8ROtM50+vxPsZDp9/i0nNuNBahx1qEGnPB6VJYZ7CzflL3InhXPT1yvlKQ/o7mJI1vKU+hp88u5x+3wkGBtXq68oYaVh6ncsm1D0nG5EV50udtWozHtWbcPRW6CHW1VT16Gnqa/bMaQuf5G8iSsRU557v8Wn4pN16pqKfO+e3K5XTdOIXiS9Ph62TbaeltftTg43M/nWPUUXdbfRF19pveeeokE1eDyquTEVeWz8O/m9yasIhxtK5HVnvnXesqwMe4rG9n5NCUQzmmmlaImu3Mlw4JaVua4RR9RU6kq7VTxpjBlvUqWrXM1jIVmhRd1vO6/SnT1Fg2rw7ranaDQgbRyLfDfG23TJE3ssFirHxqUf0kPRc99lDPHDY02ZA9HY70vq6fNpK+ut3UPRyVad29mvOVX2FEVEdILZzNH+a9XdjMHlZzdXtfRG2ny1Knf1cz14I20uPddnZdPqe7Wd4S+XbT24c1/umdfa1LaWZqb12S6h6K/PZvqHOUTMRkJRRDQioah9g/T+n5/p9PnIalFfw1BCwBU5uGRndVeCyyOt8pclnPKccJuqFRpT+4UylbgjJ1T7/Df0aCeQCWn8euw2bbdKyvy6+Wi3FXx48BrHatGpWnfKysXobfXemq6E542pPXbqeVGpagK1qoyF4buGopas8RadcUfDrbTv2D5DUWtcbZXfyOuKBViJp8+7VFx6YWe/291W+yXtgZvxPRJPhHerpLxGnY9SVjMnbhEx3qRKV8Ip7rt5oNPnE05Wrwzoyrl438z31Ec/d+Sxq+dT9lcdatCpvbabSD19PtP+wRlPYE+tWeR70lMX+U6caZnYdygaqUWG0NCaVNvpWFi6oOGrlTtjRGV9raoS3nt5pFX+0qJorc7pfEk8HF4cuqrz32Q6md5SeOx71SScPn8h0BMfl8ZbI6+LbZuQYOYtG5LrcvZEUeT7eOKMmhL2X94xYygaUn+dd5dD6qLfH06fR0R8793vHG1jY0N/dnIwLbT8oP6F5t9I4RcL+uKrbh3pDGlT0nhvr/5hanPXv10252Z05FivvhhdV1jbmp+Y0Ae77Cu6sbGR835CfJ8lFEVEIxKK2jdI57oNSI3RZocadGrPldWRk9Pf9z0qw6HEkD0Svu6+/cH762igdJfb6hER8X0ym1A07ZClr56oz5I2V19EAtFj3TrSFQlffppd1MBefzrNz0av06svJixtakt936XvMXrU1UcoinhICUUR0YiEovYN0rluA1JjtNHlKf1w0ZPhBPMUF7pUV1yptgfva4g4qKulPl3tT7hdfdfbz99fw2NNOnOyQcNv3dYAERHz3WxC0Q+/DiaHll1hSVvqaU342aU/an4ff7vM3x9PuNakejaUEJQmSyiKeDgJRRHRiO86FM3WXA+2hxmkc90GpMZokxMtOuNy6+S56/vYG9RSeOy6Lvq/17Nct/uAzt9pit4+71LxiQpd6clwu/p77bhaz9Wo8+n7GlwjImKi2YSivzg1lBxYnpjV6Ka0+XJBv975+ZjqX2baRzSBN+uqP5ewb+joujb1RqNdd9IC0Z+f6CcURTykhKKIaMR3GYoWkvSL86XGiIiIiPlnNqHoX5weSgstP+sKKywpPD8bPyypbFaj1m5/EW1ptGto79cn+JeVw4SiiIeUUBQRjUgoat8gnes2IDVGRERELDSzCUX/rjY9FI0fliSFXyzqy+OxYHRSbYubWn8T+0toW+urYQVaY9fo05f3Yq9biO9JmuL/qh8hFEU8pISiiGhEQlH7BulctwGpMSIiImKhmc0c7crt4YzB5ZFjvfr81qqW3kjaeq3Bvh/1s52Qs0+fVo7o0+Px5/6sbk6D4W1J21qamdHnuwSiR45161zH+30AI2I+SCiKiEYkFLVvkM51G5AaIyIiIhaa2czRHj9+rJ+f6N81wPygYkpti5t6LUlbW3q2GFLHvTn5gnPyBRfV8WxNz6zIfqOv19fU1n5XH+xyrSPHuvXh10FNPfsp532E+L5LKIqIRiQUtW+QznUbkBojIiIiFprZzNFevHihf7uSfhhSqh+dfayKiZCmw1vJt89vvNb0sxeqaBnVR2+5xpFj3frn+kFunUc0IKEoIhqRUNS+QTrXbUBqjIiIiFhoZjtH6+/v33O1qCk//DqooXsTOe8fRCdIKIqIRiQUtW+QznUbkBojIiIiFprZztEWFhbkCdgbiB451q1/Dwwyf0Q0JKEoIhqRUNS+QTrXbUBqjIiIiFhoHmSONjQ0pN/VDNoWiH5ZfUeTk5M57xtEp0goiohGJBS1b5DOdRuQGiMiIiIWmgeZo62tramnp0f/o/qu8UD0r8/eUf/de+wlimhQQlFENCKhqH2DdK7bgNQYERERsdA86BxtdXVVbW1t+q1/wFgg+lv/gG7c7iUQRTQsoSgiGpFQ1L5BOtdtQGqMiIiIWGgeZo62urqqnp4enbjac6jDlz78Oqh/rQtqZGSEQBTRBglFEdGIhKL2DdK5bgNSY0RERMRC87BztLW1NY2NjSkQCOj33/ZmHYb+4XK/AtfaNTk5SSCKaJOEoohoREJR+wbpXLcBqTEiIiJioWlqjrawsKCenh4FAgEdr7+lf/x2QH9eMahPvJHb64+6+vTzE/3607I7+q1/QFWtt1XfeE2jo6NaXV3NeT8gOllCUUQ0IqGofYN0rtuA1BgRERGx0DQ9R3vx4oUePnyo7u5uNTU1KRAIqLa2VrW1tQoEAmppaVEwGNTk5KTW1tZy/vkRC0FCUUQ0IqGofYN0rtuA1BgRERGx0LRzjraxsZHRXH9mxEKTUBQRjUgoat8gnes2IDVGRERELDSZoyE6X0JRRDQioah9g3Su24DUGBEREbHQZI6G6HwJRRHRiISi9g3SuW4DUmNERETEQpM5GqLzJRRFRCMSito3SOe6DUiNEREREQtN5miIzpdQFBGNSChq3yCd6zYgNUZEREQsNJmjITpfQlFENCKhqH2DdK7bgNQYERERsdBkjobofAlFEdGIhKL2DdK5bgNSY0RERMRCkzkaovMlFEVEIxKK2jdI57oNSI0RERERC03maIjOl1AUEY1oIhRFRERERERERHxXEooi4qE1EYpCOvSL86HGAAAAAPkHczQA50MoiohGJBS1B/rF+VBjAAAAgPyDORqA8yEURUQjEoraA/3ifKgxAAAAQP7BHA3A+RCKIqIRCUXtgX5xPtQYAAAAIP9gjgbgfAhFEdGIhKL2QL84H2oMAAAAkH8wRwNwPoSiiGhEQlF7oF+cDzUGAAAAyD+YowE4H0JRRDQioag90C/OhxoDAAAA5B/M0QCcD6EoIhqRUNQe6BfnQ40BAAAA8g/maADOh1AUEY1IKGoP9IvzocYAAAAA+QdzNADnQyiKiEYkFLUH+sX5UGMAAACA/IM5GoDzIRRFRCMSitoD/eJ8qDEAAABA/mHHHK37yYqOdzzVX124p1/57uqoq09HXX36le+u/ubbH/WHtil1P1kx/r4AkBlCUUQ0IqGoPdAvzocaAwAAAOQfpuZoK+ub8gXn9CvfXR051r0vj7r65AvOGXl/ANgdQlFENCKhqD3QL86HGgMAAADkHybmaN1PVrIKQ1P9k+I7av3xjwY+DQBkglAUEY1IKGoP9IvzocYAAAAA+cdh52i+4JyOuvoOHIgmerzjqaFPBQCJEIoiohHfZSj68ccfZ+37CoGZ8zFa4wctqnRVq9fcFTOy9viu7s1bh7pGb7VLlS0PDLXo7VjzYxp9/OqdvR8AAAC83xxmjvb3jY+MhKGJ/tWFewY/HQBIhKKIaMh3HYpmQ+GEot2qc7nk2dGtkuLTunz7iSw91feVmUOosUCJPJVtmpFkPbmtyz6PvC6XPEUndK6hX0uxJy4O63pVqYpdLnmKSlXdNq61nass6m5LlcqLXPK4ilRe1aZx8qd9ke3/ET9sKU+ocdy6bhkKRbtV5yrX9V3zyp/UccGtU4G7h3qXXUPR7uqMn++wAepooETeCze1cKirAAAAQKFw0LCkvPeZ8UA05h/apsx+SIACh1AUEY1IKGoPBwlF67pj//uVZgeuqNJVppZxaa79jDxljRpPes2Arnjcqr71UrIGdMXrkf+7x1qTtDbTqTqvWxdvPJP0Up0X3Sqrvq3nlrT2+KaqvR7Vdb+UJC3fuiivt1rd85b06rE6LnpVWt2t5cN3geM5UCha3qKHmR58J6GoGfYORe1f7QoAAACwFwcJS67dXzJ2y/xuXru/9PaGAMC+IBRFRCMSitrD4UJRSXqg6+XRn728pWp3JCCNYfXXqdRTpwFL0mS7LpU0qD/h1fHgqlf17lO69mP8sYnmU/LWRqKrvlq3TjcnPPhjs067a9WXResLFTtD0cSVv16PT1f7F3eeutTfoHMniuRxuVRcWqXvx1+lrdKsbHkQ+dkpv65cKJE3eu3kQHNRAw2nVZZplXDi6mK3R2cSVh4fKBR90KJKl1/X2qOrklOuaT25rcvl8c90xX9KnurueL8l/re/WTeibUvrm+EWVZfGr3Pjx9hWAZamb3+rMx53ZCW2r0EDiwl1OV+nq+VFu9cHAAAA3huynaOtrG/ql+XDtgaisZPpAcAMhKKIaERCUXs49ErRzmqVuc/oxlNJstRb7VZ5YCT6uKWBOo9K6/qVcXdIa0RNZV5dGbCi104ORdVdvRP+9Fa7kkPRd7Ta0AnYFopaA7ridets87jWZOl5sE4+90V1vpT0oFVniyrUNDgvK/Y9iYXjqbXrrpbH5VX1zft6NrukNSUHmg9bK1RcEdDwvCW9mtHtam/0O5W8utia71Stx6267si37eChqFtnA4ORFcvjjarcaWtkiwhfXTD6frdV53XtHoq6459/vDGhT5+264Lbq7rbkccm287KG11hbQ3Uq8xdoWvjryRrXv11ZfJevKXlxGsOPNaz5yuZf6cAAADgvSHbOdqpnlnbA9GYrh+mbfrUAIUFoSgiGpFQ1B4Ot6eoSx7vOV0fjq+Ai6wMrdegJFndqktZORpnUb3VXpVVd0dX4aXcPj8zoKYK906QlHz7/IzuBCrkJRTdF0b2FI0FeomhaG+tvCUBje28Mr5qeKq1Qh7/7YTgbkYjnUE9eCllDEVPNWsioQ3xQHNSbRUu1d5OiABn7qorOKFlWVp5Pqulnb1lLXX740FodnuKRj9T2vYACSuhJ1t11nVGN54lt3PXULQ6YUl1wnWnWivkufBDwtYP8f7oq038R4Xk10VWn94mDAUAAHAI2c7RPvEOvD3QPD6ov/1+UR3P17W4vqnlqIsvw+qdmNM/nd3frfesFgUwA6EoIhqRUNQeDrNS1BqoV5mnWr0vE58zoqYSjxr6rUiQmbbHqCQtaqD+pEoqWzWRmPAs9utq9Fbs4tIqNddVJgRLixpo8KnEHT2EqbFO59kXcl/YtlJ0lwOLzrZOqv/bouRQMIkMoWjK+8UDzT5dLkrdsiGO9eS2Lp8+Ebl9PuXApIOvFN0lFM2wn+pBQtHMB1m5Vd8bvV7aYxVqm8xwTQAAAHivyWaONjy7vHeQ+dU9HX+8ppU3CS/a2tLy+pZeJ11pWyvLKyq/0PvWYLRrit37AQ4LoSgiGpFQ1B4Od/v8U904404LnsYby1Rad1u3Lrp1vu1pyjVeaby5QsUVLcmBaBqRlaMX2p9lfHT51kV5z7RrLovWFyq2haK9tfKmrPCMkb5S9JWWZp9rZbfb53cNRTOsFH21FL19fFwtZW5VtT2IXjc5CDUeij5r1wXXBd1K+EeAA68U3WXFZ9reuQkQigIAADiLbOZo/7f90a7h5UdXFvVofVt6s6XwpiRta35qSp9/1adPK58quJ54pTcKW9vSm009uvdQH+0Riv5r62PDnxig8CAURUQjEoraw2EPWorsgRjdRzLG0zad93hUmhIgSZYmWt4eiForDxS8Uqlib70GU59nrehhzxWdK4rtRQpvw7ZQ9GWv6r1eXWwb1YolWSuj+r66Xl1z2tlT9NroiixZen67WmXeWvXt3D5foqvD0frtGYrG9hRt1tiKJVnz6q72qqy2V8sa0BWPR7UdM1qTpZUHN1XttTEUjf4jwL73FN0lFI30zUld6ZnRmqS1mR5drW7ReEha7q1Vmfecvo/228pom76t79R8pmsCAADAe002c7T/dmk0Y3D52c1VLb2RNl+tyl39XA/eSJtLz/VZ2bT6Xm1nuNK2Hty5L/fMa21qW0sz0/psl1D0N+dGzX1YgAKFUBQRjUgoag+HP30+GhQFRhJWvj3TjTOunQNiUl+/636OigRZXk+xzlW36e6ikumulsft0anT1fp+OPVB2A0je4rGbkvf4/R5T1GpqluGd05qj58+71ZJWeIJ6y/VVx85lf1s6+RbQ9Gk0+fdHlVUte+E6kv9DfGT2s80qulCfE/O7PYUjYabe4aikjXfm7TFw8XyA4SiSj593uvx6fLtJ9Hfn8TT5yPvEduzl1AUAADAWex3jra9va1fnBpKCy0/qH+h+TdS+MWCvviqW0c6Q9qUNN7bq3+Y2tz1eptzMzpyrFdfjK4rrG3NT0zog132Fd3ezhSsAsB+IRRFRCMSitrDYQdpyH+osUEsK+m2995q1663uwMAAADsRTahaNohS189UZ8lba6+iASix7p1pCtyvZ9mFzWw159O87FT7Hv1xYSlTW2p77v0PUYJRQEOD6EoIhqRUNQeCMycDzU2xU/quFCi6puPI7e9jzfrrJttHAAAAOBgZBOKHnWlnBrfFZa0pZ7WhJ9d+qPm93G9+fvjCdeaVM+GEoLSZAlFAQ4HoSgiGvFdh6LZ+r5CYOZ8qLE5ErcL8HrKVN3+Y8YDkwAAAADeRjah6C/Lh5MDyxOzGt2UNl8u6Nc7Px9T/cu3hJhv1lV/Ln6dX4+ua1NvNNp1Jy0Q/cQ7QCgKcEgIRRHRiO8yFC0k6BfnQ40BAAAA8o9sQtG/rBxOCy0/6worLCk8Pxs/LKlsVqO7/ovtlka7hvZ+fYK/PjtCKApwSAhFEdGIhKL2QL84H2oMAAAAkH9kE4r+fd3dDLe3xw5LksIvFvXl8VgwOqm2xU2tv9m5gtZXwwq0xgLRPn15L/a6hfiepCn+74YxQlGAQ0IoiohGJBS1B/rF+VBjAAAAgPwjmzlac/BexuDyyLFefX5rVUtvJG291mDfj/rZTsjZp08rR/Tp8fhzf1Y3p8HwtqRtLc3M6PNdAtEjx7p1seuBbZ8doFAgFEVEIxKK2gP94nyoMQAAAED+kc0cbWZmJv0E+gQ/qJhS2+KmXkvS1paeLYbUcW9OvuCcfMFFdTxb0zMrsurz9fqa2trv6oNdrhU7ef7Z4kt7PjhAAUEoiohGJBS1B/rF+VBjAAAAgPwjmzlaOBzWfzSm7yua6kdnH6tiIqTp8Fby7fMbrzX97IUqWkb10VuuceRYt/7lyl1unQcwAKEoIhqRUNQe6BfnQ40BAAAA8o9s52hDQ0N7rhY15VFXn8YeTNr0qQEKC0JRRDQioag90C/OhxoDAAAA5B/ZztGWl5dV3BS0PRT9j8ZhvX792qZPDVBYEIoiohEJRe2BfnE+1BgAAAAg/zjIHG1sbGyXk+jN+He1Q5qdnbXh0wIUJoSiiGhEQlF7oF+cDzUGAAAAyD8OMkfb2trSwMCA/mftqPFA9L+cH9Lg2I/sJQpgEEJRRDQioag90C/OhxoDAAAA5B8HnaNtbGzo5s2b+l3NoLFA9Hc1g7rVO0AgCmAYQlFENCKhqD3QL86HGgMAAADkH4eZo21sbGhgYEAlzX2HOnzpqKtP/6dhQPfv3ycQBbABQlFENCKhqD3QL86HGgMAAADkH4edo21tbWliYkLNzc36w+X+rMPQfw8Mqrn9pmZnZwlEAWyCUBQRjUgoag/0i/OhxgAAAAD5h6k52vLysgYGBtTc3Kyihtv65/pB/cXpIf1J8Z2dAPQT74D+7OSgvqy+o+rvehW41q779+9rY2PDSBsAIDOEoohoREJRe6BfnA81BgAAAMg/TM/RwuGwpqen1dfXp9bWVjU3N6uhoUENDQ1qbm5WW1ubBgcHNTs7q62tLaPvDQCZIRRFRCMSitoD/eJ8qDEAAABA/mHnHG17ezujAPBuIRRFRCMSitoD/eJ8qDEAAABA/sEcDcD5EIoiohEJRe2BfnE+1BgAAAAg/2COBuB8CEUR0YiEovZAvzgfagwAAACQfzBHA3A+hKKIaERCUXugX5wPNQYAAADIP5ijATgfQlFENCKhqD3QL86HGgMAAADkH8zRAJwPoSgiGpFQ1B7oF+dDjQEAAADyD+ZoAM6HUBQRjUgoag/0i/OhxgAAAAD5B3M0AOdDKIqIRiQUtQf6xflQYwAAAID8gzkagPMhFEVEI5oIRRERERERERER35WEooh4aE2EopZlYYr0i/OlxoiIiIj5J3M0ROdLKIqIRiQUtW+QznUbkBojIiIiFprM0RCdL6EoIhqRUNS+QTrXbUBqjIiIiFhoMkdDdL6EoohoREJR+wbpXLcBqTEiIiJiockcDdH5EooiohEJRe0bpHPdBqTGiIiIiIUmczRE50soiohGJBS1b5DOdRuQGiMiIiIWmszREJ0voSgiGpFQ1L5BOtdtQGqMiIiIWGgyR0N0voSiiGhEQlH7BulctwGpMSIiImKhyRwN0fkSiiKiEQlF7Rukc90GpMaIiIiIhSZzNETnSyiKiEYkFLVvkM51G5AaIyIiIhaazNEQnS+hKCIakVDUvkE6121AaoyIiIhYaNoxR+t4uKT/vDGl35wb1S/Lh3XU1aejrj79snxY/71mXL+/9kgdD5dy/tkRC0VCUUQ0IqGofYN0rtuA1BgRERGx0DQ1R1tceaWT3TP6Zfmwjhzr3pdHXX062T2T8z5AdLqEoohoREJR+wbpXLcBqTEiIiJioWlijtbxcCmrMDTVT7wDahr7Ked9gehUCUUR0YiEovYN0rluA1JjRERExELzsHO0k90zOurqO3Agmuh/3pjKeX8gOlFCUUQ04rsMRT/++OOszfVge5hBOtdtwMKrcZffpcqmcbPXDT3V3cEJLR/mGuNNqnT51fXO+iKkmeFBPVjOfU0QERHx3XqYOdrvrkwYCUMT/c250Zz3CaLTJBRFRCO+61A0GwonFO1Urcslz45ulRRXqL7jkcLWpNpOZw66hhtK5DndqknLUvhRh+rLv5HX5ZKn6ITO1vdoPvbcuTu6dqFUxS6XPEWl8reOJARcIY1fvyDfN+7I+5bXqPNRKOf99z6Y7YT7flO5PC63/DcX0h9fuCm/2yVPeZPuH6JNtoSigw066T6nm7OHuMYeoWiXP/G7H7Nc18YP0+5BXS126+L3szn/niAiIuK79aChaFnXU+OBaMzfX3uU835BdJKEoohoREJR+wbp/T8/EorWdsb+97KeBC+r0lWqphFL09cr5SkNaDTpNUE1eKIBWyioBq9Hl9oiq/mWp35QrdetqvZpWdaCOqrcKvN3aCZkaXniO/m9HtV2RoO5kYB8bp+aR5ZlWcsabfTJm/ZeePgax0JR106QnfjYZOvpyGP5GIqa8G2hqL8z921ERERER3iQULRx9LmxW+Z3s3H0ec77BtEpEooiohEJRe0bpPf//NRQ1JJljetaefRnCzfld0cC0p3r99Sq1FOrYMiSNXFdF0vq1ZtwzXg41qU690k1j8UfG288KW9NV+R/d/qTg7h3fpvz++uBQtHzVWm1tKwRNZW65a86n1SL+TtN8pcWyeNyqbj0gtrHYit4U1f31qvnaShe98utuhJdNZz8ujkNNl1QeZFr53XBuYS2XWxUe3RFsfebcl3pmcv4nQiPXZe/LHJ97zflutL1VOFoux511KjyG3d6mw8Yiu7Zruj7nS5yyeMqUvmFOtWcjP0eJfz+RP+7pvF6tD+TP3tyvxSp/MJ1jYeij4UeqbOmXCVulzzub1S5swK7U7Wuk6qpO6eT7tTfXURERMyl2c7RFlde6RenhmwNRGMn0+e6bxCdIqEoIhqRUNSyDJPbAAAgAElEQVS+QXr/z8+wUvQHv8rclWqftGRZIXX53TrVMBR9PKRgrUeltT3RMCrF0JCulnrVEAwpFt4khqJJQeh4i84UJa8ULa68nraSEQ9b42jA5+9Ir91Qg055ahXsSKjL5HWdd3tV2/FUYWtZD66d2VnBu9hVozJvlW5MLMsKLepuo0/e6OrTLr9Lnp3HnurWRY+8/k6FLUuLN6vk9frV+TSU9tj9pnJ53D5d7Y+832igPOE7khBoLnSpzuuV/7sJLVshLQ036oz7tNomrfRVx7tdI8W3hqK7tWuyVedcpbrc/VRhK6SZDr/KXLuHol5fgwaehmQtj6ipPL6idvJ6Zbxflid0/YxbvsCILCuk/jqvvL5GjS5bCj/t1uXS2PYHkd/ZsqrvNPbkiebZuxQRETFvzHaOVtL5xPZANOb/+34y5/2D6AQJRRHRiISi9g3S+39+6p6iLnm8Z3Xtzlz8ej21KvXUqd+yZIU6VZu22jDmnLr8XpX5O6Mr2lJun58K6qrPnbAiMaT7rZUqib1v8UXdmsp9/70PHigULW/S/ZGAfLFVvtGA2xcYiWyTEK3LgxafPOdvaDHpOxLZZ7Onxq2KxrH4tRfuqfeHO5qyMtw+nxCAhxdnND2/HG9/x8WdxyKBbUIwmRhiJv53V428Jxs1vtOuBY13/6ChKUvW8rymZxbjYe9YoyoyXSPFjHuKRtuyV7setPjkqbyu6ZTfo91C0cTVnPHrTqjV59KlGwsZ+qxLde4SXR3K9LoM/9iAiIiIeWG2c7RPvANvDzSPD+pvv19Ux/N1La5vajnq4suweifm9E9n93fr/YdfB3PeP4hOkFAUEY1IKGrfIL3/5yevFA0H61Tm8atrIfE5Q7pa4tHlnlBkxV/GfT/nFKw7qZLTLfHbfy1L1lxP0u3UjbWnd4KmyKpDv25NRVb3PfnBrzJvnfpD2X3eQvTAoag1qbbT0RWHCzflj660jD+esP9oygFcdV2Pdz14y7L2DkUjt4JXqKwo4ZpZhqKTraf32Pc0chu6L3r7fMR9hqJ7rRTdpV1pjx0oFI08ltbX7hr1ZPrHCpdLHl+LHiSE1Ln+HiIiImKy2czR+qcW9w4yv7qn44/XtPIm4Y+UrS0tr2/pddJfLttaWV5R+YXetwajHQ+Xct5HiO+7hKKIaERCUfsG6f0/P/X2+Um1V7rTgq/RQKlKazt0s8qtc62pt95Eb333NSUHomlGVo6evz4ty4qsOozcKhx7vFeXv/HqSn/u+zDfPXgoGr2V/XSr7rSelrfqphZTHn/Q4pPnYkfG7RHSVoqGFjX7ZF7L1t6h6GigVN4z13R/MZT22MFXioa0NBO5fTwS1teqe2p572ukeNBQdPp6ZYbVtAdbKVrTEcrw/un78VpJ70UoioiImI9mM0c71jqxa3j50ZVFPVrflt5sKbwpSduan5rS51/16dPKpwquJ/7l8kZha1t6s6lH9x7qoz1C0X9peZjzPkJ83yUURUQjEoraN0jv//npBy2Fg3Uqc1epI3G16GSrznk8KnWd182kVaQhjTe9PRANL46r+/JpFSesBJ1uPytvaa16n4YU38v0rL6fzn0f5ruHCUWtUI8ue4pUXBRZ/Zv2+HiLzhSdVMPtKS1blpanbuvKpSaNvkhf3RsJw1t039o7FO2v86j04g09WY58F25UebMPRaN7itb+EG3XSKPOFPnUOh4NKcsDursYkrU8pb4Gn7w2hqKRfVf3v6do5lDU0v0Wn4pP1qkrtlr6dr1qmkb0wlpQT41XZWdbI58ptKi7rZd0uWNahKKIiIj5azZztP9adTdjcPnZzVUtvZE2X63KXf1cD95Im0vP9VnZtPpebWf4y2VbD+7cl3vmtTa1raWZaX22Syj667Mjtn12xEKRUBQRjUgoat8gvf/nZzp9PrJa1NcwlLBacFrtla6dlYWpr0+/3ToeQnX5XfJ+U6yzl1o1OJf42jkFA2eiJ29Hbq9P3MsUTdU4JfS0Iis3PQnbIKQ+nnj6vPebctV3PNo55T1++nyRyiriJ6nveft8wjYK3m8q1dRwXt6SBg1bWYSiVvLp88UnKuKnwYfGdk6J9xSVqiZQq8pYgJ/tnqLR34c922WFNNNVHz3tvkjlF86q8gChaPLp826VlNeo81F05Wji6fOuIpVfaIr+/hCKIiIi5qv7naNtbGzoz04OpoWWH9S/0PwbKfxiQV981a0jnSFtShrv7dU/TG3u+rfL5tyMjhzr1Rej6wprW/MTE/pgl31FNzY2ct5PiO+zhKKIaERCUfsG6Vy3Aamx0w2HEm975/AjREREzC4UTTtk6asn6rOkzdUXkUD0WLeOdEXCl59mFzWw159O87PR6/TqiwlLm9pS33fpe4wedfURiiIeUkJRRDQioah9g3Su24DU2NHOfq+LxVW6MRHfRsDLIWGIiIgFbzah6IdfB5NDy66wpC31tCb87NIfNb+Pv13m748nXGtSPRtKCEqTJRRFPJyEoohoxHcdimZrrgfbwwzSuW4DUmNnG9Kjjpro7fNulZRdUPtYpgOTEBERsZDMJhT9xamh5MDyxKxGN6XNlwv69c7Px1T/MtM+ogm8WVf9uYR9Q0fXtak3Gu26kxaI/vxEP6Eo4iElFEVEI77LULSQpF+cLzVGREREzD+zCUX/4vRQWmj5WVdYYUnh+dn4YUllsxq1dvuLaEujXUN7vz7Bv6wcJhRFPKSEoohoREJR+wbpXLcBqTEiIiJioZlNKPp3temhaPywJCn8YlFfHo8Fo5NqW9zU+pvYX0LbWl8NK9Aau0afvrwXe91CfE/SFP9X/QihKOIhJRRFRCMSito3SOe6DUiNEREREQvNbOZoV24PZwwujxzr1ee3VrX0RtLWaw32/aif7YScffq0ckSfHo8/92d1cxoMb0va1tLMjD7fJRA9cqxb5zrGc95HiO+7hKKIaERCUfsG6Vy3AakxIiIiYqGZzRzt8ePH+vmJ/l0DzA8qptS2uKnXkrS1pWeLIXXcm5MvOCdfcFEdz9b0zIrsN/p6fU1t7Xf1wS7XOnKsWx9+HdTUs59y3keI77uEoohoREJR+wbpXLcBqTEiIiJioZnNHO3Fixf6tyvphyGl+tHZx6qYCGk6vJV8+/zGa00/e6GKllF99JZrHDnWrX+uH+TWeUQDEooiohEJRe0bpHPdBqTGiIiIiIVmtnO0/v7+PVeLmvLDr4MaujeR8/5BdIKEoohoREJR+wbpXLcBqTEiIiJioZntHG1hYUGegL2B6JFj3fr3wCDzR0RDEooiohEJRe0bpHPdBqTGiIiIiIXmQeZoQ0ND+l3NoG2B6JfVdzQ5OZnzvkF0ioSiiGhEQlH7BulctwGpMSIiImKheZA52tramnp6evQ/qu8aD0T/+uwd9d+9x16iiAYlFEVEIxKK2jdI57oNSI0RERERC82DztFWV1fV1tam3/oHjAWiv/UP6MbtXgJRRMMSiiKiEQlF7Rukc90GpMaIiIiIheZh5mirq6vq6enRias9hzp86cOvg/rXuqBGRkYIRBFtkFAUEY1IKGrfIJ3rNiA1RkRERCw0DztHW1tb09jYmAKBgH7/bW/WYegfLvcrcK1dk5OTBKKINkkoiohGJBS1b5DOdRuQGiMiIiIWmqbmaAsLC+rp6VEgENDx+lv6x28H9OcVg/rEG7m9/qirTz8/0a8/Lbuj3/oHVNV6W/WN1zQ6OqrV1dWc9wOikyUURUQjEoraN0jnug1IjRERERELTdNztBcvXujhw4fq7u5WU1OTAoGAamtrVVtbq0AgoJaWFgWDQU1OTmptbS3nnx+xECQURUQjEoraN0jnug1IjRERERELTTvnaBsbGxnN9WdGLDQJRRHRiISi9g3SuW4DUmNERETEQpM5GqLzJRRFRCMSito3SOe6DUiNEREREQtN5miIzpdQFBGNSChq3yCd6zYgNUZEREQsNJmjITpfQlFENCKhqH2DdK7bgNQYERERsdBkjobofAlFEdGIhKL2DdK5bgNSY0RERMRCkzkaovMlFEVEIxKK2jdI57oNSI0RERERC03maIjOl1AUEY1IKGrfIJ3rNiA1RkRERCw0maMhOl9CUUQ0IqGofYN0rtuA1BgRERGx0GSOhuh8CUUR0YgmQlFERERERERExHcloSgiHloToSikQ784H2oMAAAAkH8wRwNwPoSiiGhEQlF7oF+cDzUGAAAAyD+YowE4H0JRRDQioag90C/OhxoDAAAA5B/M0QCcD6EoIhqRUNQe6BfnQ40BAAAA8g/maADOh1AUEY1IKGoP9IvzocYAAAAA+QdzNADnQyiKiEYkFLUH+sX5UGMAAACA/IM5GoDzIRRFRCMSitoD/eJ8qDEAAABA/sEcDcD5EIoiohEJRe2BfnE+1BgAAAAg/2COBuB8CEUR0YiEovZAvzgfagwAAACQfzBHA3A+hKKIaERCUXugX5wPNQYAAADIP5ijATgfQlFENCKhqD3QL86HGgMAAADkH3bM0bqfrOh4x1P91YV7+pXvro66+nTU1adf+e7qb779UX9om1L3kxXj7wsAmSEURUQjEoraA/3ifKgxAAAAQP5hao62sr4pX3BOv/Ld1ZFj3fvyqKtPvuCckfcHgN0hFEVEIxKK2gP94nyoMQAAAED+YWKO1v1kJaswNNU/Kb6j1h//aODTAEAmCEUR0YiEovZAvzgfagwAAACQfxx2juYLzumoq+/AgWiixzueGvpUAJAIoSgiGvFdhqIff/xx1r6vEJg5n3dX4we6Xu5SXfc7ejsAAACA95jDzNH+P3vn99NWmufpfySXddNR3ZVaXXNRqoud6a6rnVG3RlqtViut9mJrNerq0ax2dkaaHvXuZLS1046pEwNODDEkQHAIBAg/QqAqFAHML4cQICSQBEIgkIrpBIKBnED47IVt8E/A4ZzYsZ9HeqRujn38nvfrHF4+9b7v+buWR5aEobH+ddU9C68OACRCUUS0yA8dimZC4YSiftU7HDL2dKqk+Lyu9j2Rqaf6weuQt30m6V2TzSUyvJ1akGQ+6dPVMkMuh0NG0RldaBzRSvSFwTHdqC5VscMho6hUvs4pbUqKhm2GI1kCuMPJ/BdxUHfbq1VuOGU4HCo+c15Xex9HanEQVoeiKepedEYXfN2a2rDqM47XNr5/AAAA8L68b1jiGXxmeSAa9Q+dc9ZeJECBQyiKiJZIKGoP7xOK7gdBG1oMNMnrcKt9SlrqqpDhbtFU3HsCajKc8t16JZkBNbkM1X4fDtg2F3pV73Kq5uYzSa/UW+OU29en56a0+bhbPpehev+r1E152qWqohr1pjkM+2T6i3ihq0IuT5NuL4STx3AtIjU8EHtC0dig3VybUFeFoVKfX6tWfcx7QSgKAAAAx+N9wpLr91csWzKfzuv3Vw5vCAAcCUJRRLREQlF7OF4oKsWFQ69uyecMB6RRzJF6lRr1CpiSZrt0qaRRIzHvHvRFQ69BNTjP6fqD/WPTbefkqhtM0Q5Tk81ulTWPy8yg9YVKpr+IB30OeZrH4372sLNSnsZhSYmzfUvl63oQqUNCUGg+kf9KmUqcDhlOQxUxs4LTnyOW5FBUkuT3yfC062HkeE19o7xF0deZmu+7ogrDGZ7J7K7WD9FppTPt8jou6lp7tTxF0TYN6t7e64vkqe7S9F5DwjNmPUUOGY4iuc83anjZjJwnZvaqL3LBiTOdo9cU+dzGRo+KHR7dSJ5MDQAAAAVIpmO0ta1t/dIzZmsgGn0yPQBYA6EoIloioag9HHumaK9PbmeFbj6VJFODPmdMoGYqUG+otH4kdXhpjqvV7VJTwIycOz4U3Q+/Enh1Sz6nVz+wH/yRyPQX8epgndzOEl1qGdCDlcR16lNqdztV2Rbe2mBzqkXevaAvNhQ1Ndrgkqu8TVMbkrk8pEZ3dLbpM92scMjbEj1HmyoTwvQwqWaKzqi7ypCr5pZWI8dd5c26/XhRP62ZMgMNcjvLdX1iTaY2NNtdI7fh0+ArRcLJmJnKUy3yOhwqre3R4oZkro3qmtuh2h/DM2IXuirkcvnUt7Ahmcsaay6Xa+/7mDhT9KluVsTOdO5UdfSaZtrldThV2RzQ7OJzrZHkAwAAgDIfo50bWLQ9EI3q+HHepqsGKCwIRRHREglF7eF4e4o6ZLgu6MZYcO8V4ZmhDRqVJNOv+pRhlyQFNehzye3zR2YPJiyfXwiotdyZMhSdanGnD1ohiff5Rbwy1a1rleFZj/F7im5oJS7Ye6Dr56LhYGxQOKgGZ4laYyacPmz3RGZVRmpd06WJJ2syZWrt+aKS8tdUe4o6DZVXt+tucP94Xd/+N2G4zpkwyzW8123tj68i4aRP+3OPY9seZn/m8qw6y/cDUkmSOaJGI3pNCaHobIcqHVWK3WFg71wz7fI6auXnCwsAAAAxZDpG+9wVODzQPD2qv/khqJ7nWwpubWs1YvBVSIPTS/qHyqMtvWe2KIA1EIoioiUSitrDcWaKmoGG/Vl4e4yrtcRQ44ip1Vs1ciXtMSpJQQUazqrE2xGzVFlScETXIkuqi0ur1Vbv3V+aHOWVX/VGuqAVUnGsX8Tmmh4OtKjG5VRVV3hq7spYu3zuyNL3uAdexQaFKQJ0h0NGeYfmJGnjsfoaK3X+TFF4qXn7mJJ3r0qzfD7heOpQM8XPkkLRg96fas/Q2J8lHE9cUh/RVTeY4nMBAAAAMhujjS2uHhxkfntPpx9vau1dzJt2drS6taO3cWfa1drqmjxVg4cGo/1z2d3BHSAfIBRFREskFLWH4y2fDy8ZTgyhwjM5+3SrxqmLnYlr3Dc01Vau4vL2+EA0ifBswqquZ3E/Xej0RpZOw1HJrMYBtbhLdC1hcsB027lwQB3ZN7ZxYCEyczRdUJi8R+w+8bNNNxd6VGc41ZCUGmYeiqabKVrV9SzDUDTdTFFDTYEU753tUGW62aCEogAAAJCCTMZo/7frUdrw8tOmoB5t7UrvdhTalqRdLc/N6atvh/WF96mGtmLP9E4hc1d6t61H9x7q0wNC0X/ueGzxFQMUHoSiiGiJhKL2cNwHLYX3cEx4CvzTTl00DJUmLCeWTE23Hx6ImmszGmryqtjVoNHY15kjajSie5DCUcmsxtG9QJv3nz4f2cqgrGVKetalKodH7ZE9OxcDzap0pgpFX2m4ziX3hU5NrpmSuabJTp+aepcU3Ze0ujO8JN9c7rUsFE3cUzS8523k+5lRKJq4p+iaJtvKY2Y+Rx7y1B3cO1dneZHKGwa0uCFpY0GDjT51TK0TigIAAEBKMhmj/edLEymDyy+7X2vlnbS98VpO33PNvJO2V57rS/e8hjd2U5xpVzO378u58Fbb2tXKwry+TBOK/ubChHUXC1CgEIoioiUSitrD8Z8+H54tGv8k+PCDdJJndKZZUh0TGA36HHIZxbrg64zsG7nPQleFXN5OLWRygZD5L2JzWWPt1So3nOEl4IZb1Y19mjclydR01/4T2T2+FjV6ojMqD3j6vKNInr29QCXzQbeuxDx9vrplxJLl84c/ff7ooWjap89HeNhZoRJnZIm8FP/0eaehiiuRPiMUBQAAgBQcdYy2u7urvzh3Jym0/KThpZbfSaGXL/T1t36d6F3XtqSpwUH9/dx22vNtLy3oxKlBfT2xpZB2tTw9rU/S7Cu6u5sqWAWAo0IoioiWSChqD8e9SUPuQ40BAAAAco9MQtGkhyx9+0TDprT9+mU4ED3l14n+8Pl+WgwqcNCfTsvRp9gP6utpU9va0fD3yXuMEooCHB9CUUS0REJReyAwy3+oMQAAAEDukUkoetKR8NT4/pCkHQ10xPzs0p+0fITzLd+fijnXrAbeKCYojZdQFOB4EIoioiV+6FA0Uz9WCMzyH2oMAAAAkHtkEor+0jMWH1ieWdTEtrT96oV+vffzSTW8OiTEfLelhgv75/n1xJa29U4T/beTAtHPXQFCUYBjQiiKiJb4IUPRQoJ+yX+oMQAAAEDukUko+lfesaTQ8sv+kEKSQsuL+w9Lci9qIu0zSXc00X/n4PfH+OvKcUJRgGNCKIqIlkgoag/0S/5DjQEAAAByj0xC0b+rv5tieXv0YUlS6GVQ35yOBqOz6gxua+vd3hm09Tqk5o5oIDqsb+5F3/dif0/SBP9n4yShKMAxIRRFREskFLUH+iX/ocYAAAAAuUcmY7S2oXspg8sTpwb11a3XWnknaeetRocf6Od7IeewvvCO64vT+6/9ef2SRkO7kna1srCgr9IEoidO+VXTP2PbtQMUCoSiiGiJhKL2QL/kP9QYAAAAIPfIZIy2sLCQ/AT6GD8pn1NncFtvJWlnR8+C6+q5t6SyoSWVDQXV82xTz8zwrM+3W5vq7LqrT9KcK/rk+WfBV/ZcOEABQSiKiJZIKGoP9Ev+Q40BAAAAco9MxmihUEj/2pK8r2iin1Y+Vvn0uuZDO/HL59+81fyzlypvn9Cnh5zjxCm//qnpLkvnASyAUBQRLZFQ1B7ol/yHGgMAAADkHpmO0e7cuXPgbFGrPOkY1uTMrE1XDVBYEIoioiUSitoD/ZL/UGMAAACA3CPTMdrq6qqKW4dsD0X/tWVMb9++temqAQoLQlFEtERCUXugX/IfagwAAACQe7zPGG1ycjLNk+it8W/r7mhxcdGGqwUoTAhFEdESCUXtgX7Jf6gxAAAAQO7xPmO0nZ0dBQIB/fe6CcsD0f948Y5GJx+wlyiAhRCKIqIlEoraA/2S/1BjAAAAgNzjfcdob968UXd3t353edSyQPR3l0d1azBAIApgMYSiiGiJhKL2QL/kP9QYAAAAIPc4zhjtzZs3CgQCKmkbPtbDl046hvW/GwO6f/8+gSiADRCKIqIlEoraA/2S/1BjAAAAgNzjuGO0nZ0dTU9Pq62tTX+4OpJxGPovzaNq6+rW4uIigSiATRCKIqIlEoraA/2S/1BjAAAAgNzDqjHa6uqqAoGA2traVNTYp39sGNVfnr+jPyu+vReAfu4K6M/Pjuob3235vh9U8/Uu3b9/X2/evLGkDQCQGkJRRLREQlF7oF/yH2oMAAAAkHtYPUYLhUKan5/X8PCwOjo61NbWpsbGRjU2NqqtrU2dnZ0aHR3V4uKidnZ2LP1sAEgNoSgiWiKhqD3QL/kPNQYAAADIPewco+3u7qYUAD4shKKIaImEovZAv+Q/1BgAAAAg92CMBpD/EIoioiUSitoD/ZL/UGMAAACA3IMxGkD+QyiKiJZIKGoP9Ev+Q40BAAAAcg/GaAD5D6EoIloioag90C/5DzUGAAAAyD0YowHkP4SiiGiJhKL2QL/kP9QYAAAAIPdgjAaQ/xCKIqIlEoraA/2S/1BjAAAAgNyDMRpA/kMoioiWSChqD/RL/kONAQAAAHIPxmgA+Q+hKCJaIqGoPdAv+Q81BgAAAMg9GKMB5D+EoohoiVaEooiIiIiIiIiIH0pCUUQ8tlaEoqZpYoL0S/5LjRERERFzT8ZoiPkvoSgiWiKhqH036Wy3AakxIiIiYqHJGA0x/yUURURLJBS17yad7TYgNUZEREQsNBmjIea/hKKIaImEovbdpLPdBqTGiIiIiIUmYzTE/JdQFBEtkVDUvpt0ttuA1BgRERGx0GSMhpj/EooioiUSitp3k852G5AaIyIiIhaajNEQ819CUUS0REJR+27S2W4DUmNERETEQpMxGmL+SyiKiJZIKGrfTTrbbUBqjIiIiFhoMkZDzH8JRRHREglF7btJZ7sNSI0RERERC03GaIj5L6EoIloioah9N+lstwGpMSIiImKhyRgNMf8lFEVESyQUte8mne02IDVGRERELDTtGKP1PFzRv92c028uTOiXnjGddAzrpGNYv/SM6b9cntLvrz9Sz8OVrF87YqFIKIqIlkgoat9NOtttQGqMiIiIWGhaNUYLrm3orH9Bv/SM6cQp/5E86RjWWf9C1vsAMd8lFEVESyQUte8mne02IDVGRERELDStGKP1PFzJKAxN9HNXQK2TP2W9LxDzVUJRRLREQlH7btLZbgNSY0RERMRC87hjtLP+BZ10DL93IBrrv92cy3p/IOajhKKIaIkfMhT97LPPMjbbN9vj3KSz3QakxtY5peseh+p6Leq7p2O6M72aA9eFiIiI+eZxxmi/a5q2JAyN9TcXJrLeJ4j5JqEoIlrihw5FM6FwQtFe1TkcMvZ0qqS4XA09jxQyZ9V53iFv61TS+8YaS2Sc79CsaSr0qEcNnu/kcjhkFJ1RZcOAlqOvXbqt61WlKnY4ZBSVqrZjXKtx51rVzI+XVVn8nVyOWvXnQP99DGY64L7f6ompsUOGo0ju8ku6Of4xhIPpQ9H463KqxF2hpp5HCh1wvjuNxXJd+EHPsn5diIiImG++byjq7n9qeSAa9ffXH2W9XxDzSUJRRLREQlH7btJHf304FN0PnFb1ZOiqvI5StY6bmr/hlVHarIm49wyp0XCqtvuFzPUhNboMXeqc1qppanXuR9W5nKrumpdpvlBPtVPu2h4trJtanf5etS5Ddb0vIudZ11RrmYrPXtatieWEsBStq3EkPPS06n70Z+tB3W33qtSoVf+L7F/PwR4Siu5d16qWJ75Xrcupizdmc6DdiIiIWGi+TyjaMvHcsiXz6WyZeJ71vkHMFwlFEdESCUXtu0kf/fWJoaipuBDqRbdqneGAdO/8A3UqNeo0tG7KnL6hmpIGDcacs782Oru0X/XOs2qb3D821XJWrsv94f//olu1RRfVvZT9PvvYPHYould7j65PmTLNJY22VslTFJ5F6qm6oan1/XqW19Srptgpo7Y34bVOlXgaNLRXw/jzuMsbNPB0PXxsqlVeR43abkSOO7+TN2ZWcfyM41LV3piMzPg8aiia4vs51Sqv44KuNpxTceRa77d6wtexPqCrRomu3Ym+d11DdYbKmsdlmqaWb91a+34AACAASURBVLeqtrRIhsOh4tIqdU2u73/mhTo1nStK0aeIiIhYyGY6Rguubegvzt2xNRCNPpk+232DmC8SiiKiJRKK2neTPvrrU8wU/bFWbqdXXbOmTHNd/bVOnWu8EzkeDo5K6wZSL1Fev6NrpS41Dq1Hzh0fipq9tXtBUqinRkZ5jeojQZjrO4+aBpay3n8fg1bMFL3feVGlzmr1vDA1e8Mrl6tWvU/XZa5O60aFcy8c7K91yHBV6+bEE80vr8ocqlepUaNbT9dlrj9Vb61LrupuBc3989yaW5W5/lSBxjK5op871Sqvw6mKxpHwzOHxZnn3QtlxtZY6VdES3l4h/lhmoWhc2Lv3mUOaebKglfWYUNQ0NVJvxHy3h9RoRP4DwOwNXXS6VNfzVCFzVTPXK+SKzJi+3+qR4SzTtaFpzS8ED1yqj4iIiIVlpmO0kt4ntgeiUf/fD6ykQbRCQlFEtERCUftu0kd/feKeog4Zrkpdv70fToZn3tVrxDRlrveqLmHm6L5L6q91yV3bG5n9l7B8fm5I18qceyHWXrg08lQhc10LPbVyR0K6bPdhrnv8PUWdKnFXReo8rY4yhy7dfLH/npjwur/WofKWyf1j480qc5apsW9Cy6umzNXlSDiY4jyxszGnWuWN2zc2Nuxc1XIktAwfm1Tb2eix9wlFi9QwYO7NTu1dT3hPJBQ17zTqXEmjxkwzHPZGgs+Z9jIZF28qGHfOmJmmNT2EoYiIiJhkpmO0z12BwwPN06P6mx+C6nm+peDWtlYjBl+FNDi9pH+oPNrS+5/9cSjr/YOYDxKKIqIlEorad5M++uvjZ4qGhurlTtpn8o6ulRi6OrCuYHf13oy5+PMsaaj+rErOt+8tuzZNU+bSgJoiM0GLS6vUUnd+L5CKC6dMU+EgzKn6/uz3Ya5rzfL5qOHQ0UgMx52XNWDGbocQff26FkY6dLm8WCVOp0o8l9X7aF2pw8uYnx0YikaWq7sjy+cjvn8oGjtTNP4BXvHfu3G1loZD/rHGkr3rTA6Rw0FyfX+q7y0iIiJi2EzGaCNzwYODzG/v6fTjTa29i/kjZWdHq1s7ehv3l8uu1lbX5KkaPDQY7Xm4kvU+QvzYJRRFREskFLXvJn301ycun59Vl9eZ9MT5ieZSldb1qLvaqQsdiUtvVjXRUqbistb4QDTJ8MzRizfmZZqmgjcv7j3BPnycUNSeGh8WioZneF7uWU/53sRQNBRcCC+jN83wA5uaPTLK2jWTdqaoocYh8+BQNLJ37dW+ucgDt2KD0OPuKXpQKBr+bpc139C1kvPqnA3/bKa9LO1sUEJRRERETGcmY7RTHdNpw8tPm4J6tLUrvdtRaFuSdrU8N6evvh3WF96nGtqK/cvlnULmrvRuW4/uPdSnB4Si/9T+MOt9hPixSyiKiJZIKGrfTfror09+0FJoqD55Gftshy4YhkodF9UdN4s08gT5QwLRUHBK/qvnVeyq10j0dS96VWe4VPfjnFZZPm9jjQ8LRU3dby9T8dl69c+tyjRX9aSvQZdbx/XSTA5Fw7OF6zT4dF2muaqJvVA0cU/RoO62lO3PLD4oFJ2/oYsOj1rHggqZq3oy1KgKZ6ah6KqeDLWqOvbp80cIRc2pVnmdTrliA/qpdlUUnVVjJKRdnetT06VWTbwkFEVERMT0ZjJG+0/Vd1MGl192v9bKO2l747WcvueaeSdtrzzXl+55DW/spvjLZVczt+/LufBW29rVysK8vkwTiv66cjzrfYT4sUsoioiWSChq30366K9P9fT58GzRssY7MTPl5tXldew9UCfx/clLjfeDqP5ah1zfFavyUodGE540vzreEfeE79i9TNGqGh8eiiY/UT66JD7V8vklDTVXxLz2kron11OcJ9XT59Mtn1/X1I3993lqm3XVE511ekgoGrdPaoWaeh7tf2+PEoqas+o879ibwRw19unzru88aoicl1AUERER03nUMdqbN2/052dHk0LLTxpeavmdFHr5Ql9/69eJ3nVtS5oaHNTfz22n/dtle2lBJ04N6uuJLYW0q+XpaX2SZl/RN2/eZL2fED9mCUUR0RIJRe27SWe7DUiNEREREQvNTELRpIcsfftEw6a0/fplOBA95deJ/nD48tNiUIGD/nRaXoycZ1BfT5va1o6Gv0/eY/SkY5hQFPGYEooioiUSitp3k852G5AaIyIiIhaamYSiP/vjUHxo2R+StKOBjpifXfqTlo/wt8vy/amYc81q4I1igtJ4CUURjyehKCJa4ocORTM12zfb49yks90GpMaIiIiIhWYmoehfnLsTH1ieWdTEtrT96oV+vffzSTW8SrWPaAzvttRwIWbf0IktbeudJvpvJwWivzgzQiiKeEwJRRHREj9kKFpI0i/5LzVGREREzD0zCUX/8vydpNDyy/6QQpJCy4v7D0tyL2rCTPcX0Y4m+u8c/P4Y/8o7RiiKeEwJRRHREglF7btJZ7sNSI0RERERC81MQtG/rUsORfcfliSFXgb1zeloMDqrzuC2tt5F/xLa1dbrkJo7oucY1jf3ou97sb8naYL/o2GcUBTxmBKKIqIlEorad5POdhuQGiMiIiIWmpmM0Zr6xlIGlydODeqrW6+18k7SzluNDj/Qz/dCzmF94R3XF6f3X/vz+iWNhnYl7WplYUFfpQlET5zy60LPVNb7CPFjl1AUES2RUNS+m3S224DUGBEREbHQzGSM9vjxY/3izEjaAPOT8jl1Brf1VpJ2dvQsuK6ee0sqG1pS2VBQPc829cwM7zf6dmtTnV139Umac5045dfP/jikuWc/Zb2PED92CUUR0RIJRe27SWe7DUiNEREREQvNTMZoL1++1P9pSn4YUqKfVj5W+fS65kM78cvn37zV/LOXKm+f0KeHnOPEKb/+sWGUpfOIFkgoioiWSChq3006221AaoyIiIhYaGY6RhsZGTlwtqhV/uyPQ7pzbzrr/YOYDxKKIqIlEorad5POdhuQGiMiIiIWmpmO0V68eCGj2d5A9MQpv/6leZTxI6JFEooioiUSitp3k852G5AaIyIiIhaa7zNGu3Pnjn53edS2QPQb323Nzs5mvW8Q80VCUUS0REJR+27S2W4DUmNERETEQvN9xmibm5saGBjQf/PdtTwQ/Q+VtzVy9x57iSJaKKEoIloioah9N+lstwGpMSIiImKh+b5jtNevX6uzs1O/rQ1YFoj+tjagm32DBKKIFksoioiWSChq3006221AaoyIiIhYaB5njPb69WsNDAzozLWBYz186Wd/HNI/1w9pfHycQBTRBglFEdESCUXtu0lnuw1IjRERERELzeOO0TY3NzU5Oanm5mb9/spgxmHoH66OqPl6l2ZnZwlEEW2SUBQRLZFQ1L6bdLbbgNQYERERsdC0aoz24sULDQwMqLm5Wacbbul/XQno35eP6nNXeHn9ScewfnFmRP/OfVu/rQ2ouqNPDS3XNTExodevX2e9HxDzWUJRRLREQlH7btLZbgNSY0RERMRC0+ox2suXL/Xw4UP5/X61traqublZdXV1qqurU3Nzs9rb2zU0NKTZ2Vltbm5m/foRC0FCUUS0REJR+27S2W4DUmNERETEQtPOMdqbN29Smu1rRiw0CUUR0RIJRe27SWe7DUiNEREREQtNxmiI+S+hKCJaIqGofTfpbLcBqTEiIiJiockYDTH/JRRFREskFLXvJp3tNiA1RkRERCw0GaMh5r+EoohoiYSi9t2ks90GpMaIiIiIhSZjNMT8l1AUES2RUNS+m3S224DUGBEREbHQZIyGmP8SiiKiJRKK2neTznYbkBojIiIiFpqM0RDzX0JRRLREQlH7btLZbgNSY0RERMRCkzEaYv5LKIqIlkgoat9NOtttQGqMiIiIWGgyRkPMfwlFEdESrQhFERERERERERE/lISiiHhsrQhFIRn6Jf+hxgAAAAC5B2M0gPyHUBQRLZFQ1B7ol/yHGgMAAADkHozRAPIfQlFEtERCUXugX/IfagwAAACQezBGA8h/CEUR0RIJRe2Bfsl/qDEAAABA7sEYDSD/IRRFREskFLUH+iX/ocYAAAAAuQdjNID8h1AUES2RUNQe6Jf8hxoDAAAA5B6M0QDyH0JRRLREQlF7oF/yH2oMAAAAkHswRgPIfwhFEdESCUXtgX7Jf6gxAAAAQO7BGA0g/yEURURLJBS1B/ol/6HGAAAAALkHYzSA/IdQFBEtkVDUHuiX/IcaAwAAAOQejNEA8h9CUUS0REJRe6Bf8h9qDAAAAJB72DFG8z9Z0+mep/rrqnv6VdldnXQM66RjWL8qu6v/euWB/tA5J/+TNcs/FwBSQyiKiJZIKGoP9Ev+Q40BAAAAcg+rxmhrW9sqG1rSr8ru6sQp/5E86RhW2dCSJZ8PAOkhFEVESyQUtQf6Jf+hxgAAAAC5hxVjNP+TtYzC0ET/rPi2Oh78yYKrAYBUEIoioiUSitoD/ZL/UGMAAACA3OO4Y7SyoSWddAy/dyAa6+mepxZdFQDEQiiKiJb4IUPRzz77LGM/VgjM8p8PV+MZ3fA4VO//QB+XAQ/bPTJ8H7JhG5q9O6nn5gf8yJwgd78DAAAAucZxxmh/1/LIkjA01r+uumfh1QGARCiKiBb5oUPRTCicUNSveodDxp5OlRSf19W+JzL1VD94HfK2zyS9a7K5RIa3UwuSzCd9ulpmyOVwyCg6owuNI1qJvjA4phvVpSp2OGQUlcrXOaXNmPMM1zljPtshw+HRjeSPgwQy/0Uc1N32apUb4f4uPnNeV3sfx9UiNbkbiKUPRVN8p93VujEWPN4H/tStS84Std493mmOjd8X92+m+Mx5Xekc2/83Zzm5+x1IyUy7vA6fBlMejHw33C2aSnF0qsUtw/ERXSsAAOQc7xuWeAafWR6IRv1D55y1FwlQ4BCKIqIlEoraw/uEovshwIYWA03yOtxqn5KWuipSBAgBNRlO+W69ksyAmlyGar8PB2ybC72qdzlVc/OZpFfqrXHK7evTc1PafNwtn8tQvf9V5Dym/LUO1f74SpAZmf4iXuiqkMvTpNsLG5KitYjU8EByNxA7LBSN/U7PdlbKZTRo9AO2zzb8Phl7oZ+ptScBtZY75W4IyJ5JrLn7HUjJUUJRh6HGkYTeMkfUaDgIRQEA4Fi8T1hy/f6KZUvm03n9vn3/+RSg0CAURURLJBS1h+OFolJcCPLqlnzOcEAaxRypV6lRr4ApabZLl0oaNRLz7kFfdHbpoBqc53T9wf6x6bZzctVF44oZ3fA41ZA6vYADyPQX8aDPIU/zeNzPHnZWytM4LClxtm+pfF0PIgFbQiBmPpH/SplKnA4ZTkMVMbOC058jnvSv86ve4dG1zkZVGE4ZjiJ5qrs0HT1JcEztFeH3FZdWq6Gq5IihqCJBWbk6Z5UiNIu/xpWxdvlKi2Q4HHIZZbo2Eow5b2Qm80y7vI5aXe+qlqcouS+SZkjH9EX684dn83qKIrNbyxoVSDW5NS4UjfC0UxcdXv0Q3TosZZ1MBeqNuO+BOVKv0uh/9Ehb24O/A+XVnZoKZ+3hoPpiva5F6usyKtQenaE70y6v46Kutcf22aDu9V1JXe+4/og9Fm5PXVtXpB/3++phuyduFm1yuBmuoa/GLVfNLa3GHFm9VSOXu0a+2GuNrWOKPknVhqQ+SnldVTq318/1qomZIR/7/SgurdbNB+Z+3c/VqqmqRK60oS8AAGSbTMdoa1vb+qVnzNZANPpkegCwBkJRRLREQlF7OPZM0V6f3M4K3XwqSaYGfc6YICUcrJTWj6SelWaOq9XtUlPAjJw7PhSV3yfD066HksIzTg2dK40GKGWRZftwGJn+Il4drJPbWaJLLQN6sLKRcHRK7W6nKtvCWxtsTrXIuxfSxAZipkYbXHKVt2lqQzKXh9Tojs42faabFQ55W6LnaFNlQph++GeFv4vumm7Nbkjmcq/qDKfq/aakVxr0GSqt+j58bG1C18udRwtFzTVNtpWruLwj/L07MBQNfyfrepdlytTzPp/czhr1voqeNzYUdaqyeTQ8CzruOp7qZkXsDOlOVe/1xQHnDzSo1KhV37Ipmcvy+1xJwV348lKEoketU6BBpSXNmoy8a7TBUFnL1CG1TX3uyTVT2nisnhqXSn1+rSoSShpV6n68IWlDU23lckX/A8pMu7yOmFnlUy3yOhwqre3R4oZkro3qmnt/5vhCV4VcLp/8y+HP+b7SGWlruD2u8maNLZvSxpTaPTHbfBw6U9SjGyMJIbJe6VaVQxc7R2KuNX6me/z38eA2TLW49/oy8Zg5Uq9SZ6W+j+2j6HfnaZeqnC7V9y3LjM5wjobWfp8Mh0u+7vt6trhyhK0vAAAgG2Q6Rjs3sGh7IBrV8eO8TVcNUFgQiiKiJRKK2sPx9hR1yHBdiNt/MTwzNLL02PSrPmXYJUlBDfpccvv8kdlUCcvnF8LLfPdD0QUNtjTqx4k1mdEwNi6ogHS8zy/ilaluXasMz3qL31N0QyuLz7W2l0Y/0PVz0WAoNhAbVIOzRK0xE073l7BHal3TpYknazJlau35opLy1wM/KyZ0jBA/6zjdZyeS4jv9XYU670cac2AoGgltr0bD49j2Joaiac4x26FKR5VidybYv44Dzj/VojJnuZoG7of7bWNFz56vJf9HggNC0Qud84f01bhaS6LHAmoyov+WD3rPwd+B8CzV8PUm12RcrSWGmgKp+iy29on9NKvO8oStNfb+g0rycv64zz3C8vl6f/j7erHz6f41OGvU+yqgJmM/AI7/Doe3+wi37+A2bK4s6qf9L7mm287tHRuuc6q0IbD/xpn2vUB9rqNcRtWPMUF4zHfO75Nxrk3TKa8LAAByhUzHaJ+7AocHmqdH9Tc/BNXzfEvBrW2tRgy+Cmlwekn/UHm0pffMFgWwBkJRRLREQlF7OM5MUTPQILfh02DcVpPhYKNxxIwsMU31kJKgAg1nVeLtiFkmKik4sreUtri0Wm313gOeGB6ebVjV9SyD9hcmx/pFbK7p4UCLalxOVXWFQ6GVsXb53JEl7XFLj2PDnxRho8Mho7xDc5K08Vh9jZU6f6YovGS8PfXDf9J/1kGhaPKxo+8pamptokXe6OznQ5bPm8uj+sF3XucMZ8Ls5SOGojPt8qbop+i2EenPb+r5aKeunC9WidOpkrIr8j9JMW/60JmiB9dpqsUdnnE53izP3n+gOOg9iedOfBja/s+Sa5LYL+n7XYqtd/hYUnucdRq2JBSN3zpgqsUdmf2ecD980qer58+El89HPEooGl52744sn48YObZ/jdFu2A9FE5f/Rx8U1jCohFn2AACQq2QyRhtbXD04yPz2nk4/3tTau5g37exodWtHb+POtKu11TV5qgYPDUb755LWoABAhhCKIqIlEoraw/GWz4eX/iY+cT4cGvTpVuzsqj3CS0CLy9vjA9EkwrOz9kLPyR90tXVQS3vHCUWPSmY1DqjFXaJrCZMD9mavRfaNbRxYiMwcjQ18EmcJJmyHsEf8DNDNhR7VGSn2iz3ws6ydKZp2n9yDwjlzTT/tLU2OhKnRvUgzmilaK3/KDVXTn99ce65n0WmJ5pomWzz7gXPc5R22p+hBdVJ4Rqq7RTebS2L+LR/0nqPMFK3QzWeZzhQ9KBQNzxSt60vVidaEouFZu4YaBwfVuDdjNvG4U9WdM3vf68TQNnUbwve5svoBLW4kHgtvWRC3v2/iTNHavtRbiBCKAgB8FGQyRvu/XY/ShpefNgX1aGtXerej0LYk7Wp5bk5ffTusL7xPNbQVe6Z3Cpm70rttPbr3UJ8eEIr+c8dji68YoPAgFEVESyQUtYfjPmjJDDTE7KMY4WmnLhqGShOWBUumptsPD0TNtRkNNXlV7GrQaPR1z26qxunRtdHI/oqjTfKyfP5IZFbj6D6QzftPn49sZVDWMiU961KVw6P26DYGgWZVOlOFoq80XOeS+0JneD9Jc02TnT419S5pP0AKL8mP7r+YFIoe+FkHhaLH2FNUG1oMxHy3TL/qnYbq+oIxx+IfLNY4tCxT0X0vMwxFNaPO8iKVN0RCsY0FDTb61DG1fuD5w7Ow6zWybEra0NSRQlFTazO9ajgb+/T5g+oUbatTLmf8nprp33PQnqIL6ovZ+/Rhu0eGq0Y9sftlRv/NZxSKSg87ylV8tkGDC+FzLQ406kr7lEJHCkUvqifVQ6oSvhsLnV65iork8nZqIel4ZP/XngVtytTaTLd8rqOEotH9dSe0FrttSKR94ftrmj1FZzpUWXRWTZH/aLC5MKBrvnZNrYtQFADgIyGTMdp/vjSRMrj8svu1Vt5J2xuv5fQ918w7aXvlub50z2t4YzfFmXY1c/u+nAtvta1drSzM68s0oehvLkxYd7EABQqhKCJaIqGoPRz/6fPh2aJlzeMxM5bCf+gnP/glzbLbmPBj0OeQyyjWBV+n7iYEFYlP4uZBS0cj41/E5rLG2qtVbjgjfe1WdWOf5k1JMjXdFfOUb1+LGj3R/RwPePK4o0ie6va9mpoPunUl5qny1S0jKZbPH/RZB4WiCi9JrirZf6p508Uj7ylafOZ83Hdr8ZYv5qnmDaqL2dtyZaRF1THfySvdDzJbPh9ta+xTy69E+/qg8wcVaKmMefq8Tz0P0i2fj7+2K50JWxUcUCcpHAYaFV0xs7QPes8xnj5fUrW/P3GGoWj80+djtxM4JBTVjH6oMORypAjlE+93r27J54w+UCr5+MpIoyoMZ/jzK1rUWhV96NzBbTAfdMU8Qd6n9npPzF6hG5rqjFyX01BFVYU8aZ4+H3dPJBQFAPgoOOoYbXd3V39x7k5SaPlJw0stv5NCL1/o62/9OtG7rm1JU4OD+vu57bTn215a0IlTg/p6Yksh7Wp5elqfpNlXdHc3VbAKAEeFUBQRLZFQ1B6Oe5OG3IcaQy6SfksD2MeUGZt1z7TLm267BQAA+OjIJBRNesjSt080bErbr1+GA9FTfp3oD5/vp8WgAgf96bQcfYr9oL6eNrWtHQ1/n7zHKKEowPEhFEVESyQUtQcCs/yHGkMuQih6BO42y1PerLFlUzKX5fe55KroiizfBwCAj51MQtGTjoSnxveHJO1ooCPmZ5f+pOUjnG/5/lTMuWY18EYxQWm8hKIAx4NQFBEt8UOHopn6sUJglv9QY8hFCEWPQuy2AEVyn29UIOX+pwAA8DGSSSj6S89YfGB5ZlET29L2qxf69d7PJ9Xw6pAQ892WGi7sn+fXE1va1jtN9N9OCkQ/dwUIRQGOCaEoIlrihwxFCwn6Jf+hxgAAAAC5Ryah6F95x5JCyy/7QwpJCi0v7j8syb2oibTbrOxoov/Owe+P8deV44SiAMeEUBQRLZFQ1B7ol/yHGgMAAADkHpmEon9XfzfF8vbow5Kk0MugvjkdDUZn1Rnc1ta7vTNo63VIzR3RQHRY39yLvu/F/p6kCf7PxklCUYBjQiiKiJZIKGoP9Ev+Q40BAAAAco9MxmhtQ/dSBpcnTg3qq1uvtfJO0s5bjQ4/0M/3Qs5hfeEd1xen91/78/oljYZ2Je1qZWFBX6UJRE+c8qumf8a2awcoFAhFEdESCUXtgX7Jf6gxAAAAQO6RyRhtYWEh+Qn0MX5SPqfO4LbeStLOjp4F19Vzb0llQ0sqGwqq59mmnpnhWZ9vtzbV2XVXn6Q5V/TJ88+Cr+y5cIACglAUES2RUNQe6Jf8hxoDAAAA5B6ZjNFCoZD+tSV5X9FEP618rPLpdc2HduKXz795q/lnL1XePqFPDznHiVN+/VPTXZbOA1gAoSgiWiKhqD3QL/kPNQYAAADIPTIdo925c+fA2aJWedIxrMmZWZuuGqCwIBRFREskFLUH+iX/ocYAAAAAuUemY7TV1VUVtw7ZHor+a8uY3r59a9NVAxQWhKKIaImEovZAv+Q/1BgAAAAg93ifMdrk5GSaJ9Fb49/W3dHi4qINVwtQmBCKIqIlEoraA/2S/1BjAAAAgNzjfcZoOzs7CgQC+u91E5YHov/x4h2NTj5gL1EACyEURURLJBS1B/ol/6HGAAAAALnH+47R3rx5o+7ubv3u8qhlgejvLo/q1mCAQBTAYghFEdESCUXtgX7Jf6gxAAAAQO5xnDHamzdvFAgEVNI2fKyHL510DOt/NwZ0//59AlEAGyAURURLJBS1B/ol/6HGAAAAALnHccdoOzs7mp6eVltbm/5wdSTjMPRfmkfV1tWtxcVFAlEAmyAURURLJBS1B/ol/6HGAAAAALmHVWO01dVVBQIBtbW1qaixT//YMKq/PH9Hf1Z8ey8A/dwV0J+fHdU3vtvyfT+o5utdun//vt68eWNJGwAgNYSiiGiJhKL2QL/kP9QYAAAAIPeweowWCoU0Pz+v4eFhdXR0qK2tTY2NjWpsbFRbW5s6Ozs1OjqqxcVF7ezsWPrZAJAaQlFEtERCUXugX/IfagwAAACQe9g5Rtvd3U0pAHxYCEUR0RIJRe2Bfsl/qDEAAABA7sEYDSD/IRRFREskFLUH+iX/ocYAAAAAuQdjNID8h1AUES2RUNQe6Jf8hxoDAAAA5B6M0QDyH0JRRLREQlF7oF/yH2oMAAAAkHswRgPIfwhFEdESCUXtgX7Jf6gxAAAAQO7BGA0g/yEURURLJBS1B/ol/6HGAAAAALkHYzSA/IdQFBEtkVDUHuiX/IcaAwAAAOQejNEA8h9CUUS0REJRe6Bf8h9qDAAAAJB7MEYDyH8IRRHREq0IRRERERERERERP5SEooh4bK0IRU3TxATpl/yXGiMiIiLmnozREPNfQlFEtERCUftu0tluA1JjRERExEKTMRpi/ksoioiWSChq3006221AaoyIiIhYaDJGQ8x/CUUR0RIJRe27SWe7DUiNEREREQtNxmiI+S+hKCJaIqGofTfpbLcBqTEiIiJiockYDTH/RS/QbgAAIABJREFUJRRFREskFLXvJp3tNiA1RkRERCw0GaMh5r+EoohoiYSi9t2ks90GpMaIiIiIhSZjNMT8l1AUES2RUNS+m3S224DUGBEREbHQZIyGmP8SiiKiJRKK2neTznYbkBojIiIiFpqM0RDzX0JRRLREQlH7btLZbgNSY0RERMRCkzEaYv5LKIqIlkgoat9NOtttQGqMiIiIWGjaMUbrebiif7s5p99cmNAvPWM66RjWScewfukZ03+5PKXfX3+knocrWb92xEKRUBQRLZFQ1L6bdLbbgNQYERERsdC0aowWXNvQWf+CfukZ04lT/iN50jGss/6FrPcBYr5LKIqIlkgoat9NOtttQGqMiIiIWGhaMUbrebiSURia6OeugFonf8p6XyDmq4SiiGiJhKL23aSz3QakxoiIiIiF5nHHaGf9CzrpGH7vQDTWf7s5l/X+QMxHCUUR0RI/ZCj62WefZWy2b7bHuUlnuw2YLzWe0nWPQ3W92b9mRERExFz3OGO03zVNWxKGxvqbCxNZ7xPEfJNQFBEt8UOHoplQOKFor+ocDhl7OlVSXK6GnkcKmbPqPO+Qt3Uq6X1jjSUyzndo1jQVetSjBs93cjkcMorOqLJhQMvR1y7d1vWqUhU7HDKKSlXbMa7VVG2ebJHXQfhmT41NmeaSRlurVPadU4bDoeIz5Wr4cTplLeK1OhQNn89wVqvnRfLxYHe1XI7U3zlERETEXPd9Q1F3/1PLA9Gov7/+KOv9gphPEooioiUSitp3kz7668Oh6H7otaonQ1fldZSqddzU/A2vjNJmTcS9Z0iNhlO13S9krg+p0WXoUmc4YFud+1F1Lqequ+Zlmi/UU+2Uu7ZHC+umVqe/V63LUF3vi/g2rE+qzeOUy0koak+NTc3e8MrluarhuVWZZrQWkRoe+F6bQlGHQxc6ZhOOhUN4g1AUERERP1LfJxRtmXhu2ZL5dLZMPM963yDmi4SiiGiJhKL23aSP/vrEUNRUXBD2olu1znBAunf+gTqVGnUaWjdlTt9QTUmDBmPO2V8bDbX6Ve88q7bJ/WNTLWflutwf81nrmmot09nL7brGMm2bahyuybnGO3E/u99RIU/DQPh8cbN9S1V7Y1KhxO+Cacpcf6Teyx6VOB0ynN/JGzMrOP05kr9bl6qr5UoM28ebVeasVu3FmFA09vMcRfJU3dDUeqT9rR4ZNS3qisxEdn3nUdPA0t736lHPZXmjM2NLq9Q1uR537HxR9Jz1unw25hoTZzdHr2OqVV7HBV1tOKdih0fXp7L/PUBERMTcMtMxWnBtQ39x7o6tgWj0yfTZ7hvEfJFQFBEtkVDUvpv00V+fYqboj7VyO73qmjVlmuvqr3XGBGrrGqozVFo3kCLwMmWu39G1Upcah9Yj544PRc3eWhmeVt2PtnWyVRXFlzXwgr0r7auxqWD/Zbmdxapp7tPk8mrC8XG1ljpV0RLe2mB1vFnevdAvti7rGql3yVXWoolVU6Gnfl0tjc42nVeX1yFvc/QcLapICNPDRs7XM6CrhqGrA+t7x8YaS1RaN6De2v1QdKK5dO/zzNVxtXr2j91v9chwlunayFOFzFVNNHv2v1vjzSpzlqltfFVm4rHZDl1wlOqq/6lC5roWemrl3vs3MKsub+zs5uuqil7HVKu8DqcqGoc082RBK+vZ/x4gIiJibpnpGK2k94ntgWjU//dD4iodRHwfCUUR0RIJRe27SR/99Yl7ijpkuCp1/fbS/vkG6lRq1GvENGWu96ouZdhlyjSX1F/rkru2NzJ7MGH5/NyQrpU5Y0LRKXWUFau+/4V4oI+dNQ67PP69mirCMyDj9xRd1XJcyDeptr2Zk7F16Ve9s0TX7uyf836rR0Zt736tqzt051FQIXNdKwtPtLya2I7w+bytU5poLt0P19cHdNUoVet4JFyNBJ+ry0+0GNwPTqdazkY+L/azI+eeapXXUat+05S5uqz5heB+cD/ZovLIsZn2MhneG5pP+DdQ12vKnG5XheOiumP2O92b+TzVKq+jRr2EoYiIiJjGTMdon7sChweap0f1Nz8E1fN8S8Gtba1GDL4KaXB6Sf9QebSl9z/741DW+wcxHyQURURLJBS17yZ99NfHzxQNDdXLbdSqP+4hOHd0rSQ8qy/YnWLZs2nKNJc0VH9WJefb95Y3m6Ypc2lATZEl1cWlVWqpO78farWX6exegEooal+NE1wP6n5fs6pdTl28EZ4xsHy7VbXuyNL3iMmhaIoA3eGQUdauGdOUuTqtWw0VKj9TFF523np7/4Fbe+6HouZshy5EHrgU7K6W63yHZmOPm2ZkKbs7snw+4lFC0YQHS4UNH0t6X+y/galWeVNco+tyf8L5EREREZPNZIw2Mhc8OMj89p5OP97U2ruYP1J2drS6taO3cX+57GptdU2eqsFDg9GehytZ7yPEj11CUUS0REJR+27SR3994vL58PLhxAfdhGf19ai72pniATmrmmgpU3FZa3wgmmR4NuHFG/MKzzpMEbDFhF5oVY2H1OwuUdNA/M/3Zl1G9o292jcXmTkaG4QmzhRN2A4h5jsQO9t0de6mLhtO1fcnvi429Ax/Hy50BNR5ProMP/l4WV2fnkRmnMYGmgeFouHwvk7+yIOlYo/N3/DKuHhTwVT/BqbbVZFuNiihKCIiIh5iJmO0Ux3TacPLT5uCerS1K73bUWhbkna1PDenr74d1hfepxraiv3L5Z1C5q70bluP7j3UpweEov/U/jDrfYT4sUsoioiWSChq30366K9PftBSaKhe7sgMvr3XzXbogmGoNGFpcfRBSYcFoqHglPxXz6vYVa+RlK9jpqh9NY7uBdq4//T5yFYGZc3jMudv6KLDo9axoELmqp4MNarCmSoUfaGByy65Kzt0N7gucz2oux2XdLVnXtF9Sauuh5fkh57+eIRQNLI1Q1GRiqMP7oo7Ht2ndEwrsdsvHCEUnb/hleFpDrdzdU7DjWVyRQPN2Ru66Ey3p+iUOsqKVF4fCWJX59TfcEnt4y8JRREREfFQMxmj/afquymDyy+7X2vlnbS98VpO33PNvJO2V57rS/e8hjd2U/zlsquZ2/flXHirbe1qZWFeX6YJRX9dOZ71PkL82CUURURLJBS17yZ99Nenevp8eLZoWeOdmIcphQMqV3V3zAy7/fcnz/jcD4/6ax1yfVesyksdGl1K1w5CUftqbMpcf6pAzHJy13duVTX06NG6KdNc19SNKnmiT2OvbdZVj0OXbqbY6zXpafCtezUNTf6gyzFPn69qHjh4+bxpKhymOsLhbIrjockbqi0tijxBvlatdZ69WZ4HLp9fn9x7Kr1RVKrLzXXy7gX661rob4g8mb5InqpKeR1pnj7v/E7ey5F+IhRFRETEQzzqGO3Nmzf687OjSaHlJw0vtfxOCr18oa+/9etE77q2JU0NDurv57bT/u2yvbSgE6cG9fXElkLa1fL0tD5Js6/omzdvst5PiB+zhKKIaImEovbdpLPdBqTGuWxofT3m//eqzpFuWwBERETEo5tJKJr0kKVvn2jYlLZfvwwHoqf8OtEfDl9+WgwqcNCfTsuLkfMM6utpU9va0fD3yXuMnnQME4oiHlNCUUS0REJR+27S2W4DUuOcdfEH1RRX6+b0qqL74brSbuuAiIiIeHQzCUV/9seh+NCyPyRpRwMdMT+79CctH+Fvl+X7UzHnmtXAG8UEpfESiiIeT0JRRLTEDx2KZmq2b7bHuUlnuw1IjXPXdT3quRxZPu9UibtKXZPrWW4TIiIi5oOZhKJ/ce5OfGB5ZlET29L2qxf69d7PJ9XwKtU+ojG821LDhZh9Qye2tK13mui/nRSI/uLMCKEo4jElFEVES/yQoWghSb/kv9QYERERMffMJBT9y/N3kkLLL/tDCkkKLS/uPyzJvagJM91fRDua6L9z8Ptj/CvvGKEo4jElFEVESyQUte8mne02IDVGRERELDQzCUX/ti45FN1/WJIUehnUN6ejweisOoPb2noX/UtoV1uvQ2ruiJ5jWN/ci77vxf6epAn+j4ZxQlHEY0ooioiWSChq3006221AaoyIiIhYaGYyRmvqG0sZXJ44Naivbr3WyjtJO281OvxAP98LOYf1hXdcX5zef+3P65c0GtqVtKuVhQV9lSYQPXHKrws9U1nvI8SPXUJRRLREQlH7btLZbgNSY0RERMRCM5Mx2uPHj/WLMyNpA8xPyufUGdzWW0na2dGz4Lp67i2pbGhJZUNB9Tzb1DMzvN/o261NdXbd1SdpznXilF8/++OQ5p79lPU+QvzYJRRFREskFLXvJp3tNiA1RkRERCw0MxmjvXz5Uv+nKflhSIl+WvlY5dPrmg/txC+ff/NW889eqrx9Qp8eco4Tp/z6x4ZRls4jWiChKCJaIqGofTfpbLcBqTEiIiJioZnpGG1kZOTA2aJW+bM/DunOvems9w9iPkgoioiWSChq3006221AaoyIiIhYaGY6Rnvx4oWMZnsD0ROn/PqX5lHGj4gWSSiKiJZIKGrfTTrbbUBqjIiIiFhovs8Y7c6dO/rd5VHbAtFvfLc1Ozub9b5BzBcJRRHREglF7btJZ7sNSI0RERERC833GaNtbm5qYGBA/8131/JA9D9U3tbI3XvsJYpooYSiiGiJhKL23aSz3QakxoiIiIiF5vuO0V6/fq3Ozk79tjZgWSD629qAbvYNEogiWiyhKCJaIqGofTfpbLcBqTEiIiJioXmcMdrr1681MDCgM9cGjvXwpZ/9cUj/XD+k8fFxAlFEGyQURURLJBS17yad7TYgNUZEREQsNI87Rtvc3NTk5KSam5v1+yuDGYehf7g6oubrXZqdnSUQRbRJQlFEtERCUftu0tluA1JjRERExELTqjHaixcvNDAwoObmZp1uuKX/dSWgf18+qs9d4eX1Jx3D+sWZEf079239tjag6o4+NbRc18TEhF6/fp31fkDMZwlFEdESCUXtu0lnuw1IjRERERELTavHaC9fvtTDhw/l9/vV2tqq5uZm1dXVqa6uTs3NzWpvb9fQ0JBmZ2e1ubmZ9etHLAQJRRHREglF7btJZ7sNSI0RERERC007x2hv3rxJabavGbHQJBRFREskFLXvJp3tNiA1RkRERCw0GaMh5r+EoohoiYSi9t2ks90GpMaIiIiIhSZjNMT8l1AUES2RUNS+m3S224DUGBEREbHQZIyGmP8SiiKiJRKK2neTznYbkBojIiIiFpqM0RDzX0JRRLREQlH7btLZbgNSY0RERMRCkzEaYv5LKIqIlkgoat9NOtttQGqMiIiIWGgyRkPMfwlFEdESCUXtu0lnuw1IjRERERELTcZoiPkvoSgiWiKhqH036Wy3AakxIiIiYqHJGA0x/yUURURLtCIURURERERERET8UBKKIuKxtSIUhWTol/yHGgMAAADkHozRAPIfQlFEtERCUXugX/IfagwAAACQezBGA8h/CEUR0RIJRe2Bfsl/qDEAAABA7sEYDSD/IRRFREskFLUH+iX/ocYAAAAAuQdjNID8h1AUES2RUNQe6Jf8hxoDAAAA5B6M0QDyH0JRRLREQlF7oF/yH2oMAAAAkHswRgPIfwhFEdESCUXtgX7Jf6gxAAAAQO7BGA0g/yEURURLJBS1B/ol/6HGAAAAALkHYzSA/IdQFBEtkVDUHuiX/IcaAwAAAOQejNEA8h9CUUS0REJRe6Bf8h9qDAAAAJB7MEYDyH8IRRHREglF7YF+yX+oMQAAAEDuYccYzf9kTad7nuqvq+7pV2V3ddIxrJOOYf2q7K7+65UH+kPnnPxP1iz/XABIDaEoIloioag90C/5DzUGAAAAyD2sGqOtbW2rbGhJvyq7qxOn/EfypGNYZUNLlnw+AKSHUBQRLZFQ1B7ol/yHGgMAAADkHlaM0fxP1jIKQxP9s+Lb6njwJwuuBgBSQSiKiJZIKGoP9Ev+Q40BAAAAco/jjtHKhpZ00jH83oForKd7nlp0VQAQC6EoIlrihwxFP/vss4z9WCEwy3+srLG5PKmJxxv7//9Bl3ylRTIcHt2YsexjIIrfJ8PTrofZbgcAAABYznHGaH/X8siSMDTWv666Z+HVAYBEKIqIFvmhQ9FMKJxQ1K96h0PGnk6VFJ/X1b4nMvVUP3gd8rYnJ2OTzSUyvJ1akGQ+6dPVMkMuh0NG0RldaBzRSvSFwTHdqC5VscMho6hUvs4pbe6dJai77dXyFEU+t+yK/E/M41x6wZDpL+KH7Z60QdxEc4lcVd16IUl6ppsVDnlbYut0FGZ0w+NQvT+jN33UrIy1y+eO+d5f6dXsxuHvIxQFAADIX943LPEMPrM8EI36h845ay8SoMAhFEVESyQUtYf3CUX3w6wNLQaa5HW41T4lLXVVyHC3aCruPQE1GU75br2SzICaXIZqv3+sTUmbC72qdzlVc/OZpFfqrXHK7evTc1PafNwtn8tQvf+VJGnp5gW5PE0aWzYlc02TLZ69oBUOxspQNJ73DTcLLBR92qUqp0fXAgvh8HjjsXpqXHLV3NLqYe8lFAUAAMhb3icsuX5/xbIl8+m8fn/l8IYAwJEgFEVESyQUtYfjhaJSXMD16pZ8znBAGsUcqVepUa+AKWm2S5dKGjUS8+5BX3R26aAanOd0/cH+sem2c3LVDUqS7v1wRe2Dz2I+tl1eh0+DGbS+ULEyFH3Y7pHh8ytp1nDk9bEzgV1Gma6NBFOcJT4UfdjukVHbppuRWcLx70ucIdyoQOTQ/ncnQkyA+LDdI+Niva55iiI/MzXfd0UVhlOGw6Hi0mrdfGDGvK9JPzSWqcQZmaXc9UDRecjmg669WZ4uo0zXBpf3jq2MtUe2D0g4Zyx+n4ySZk3GdUGnqvf+LaS/xsRQNO3nmU/kvxJpv6NInuouTTORGgAAIKfJdIy2trWtX3rGbA1Eo0+mBwBrIBRFREskFLWHY88U7fXJ7azQzaeSZGrQ55SneTxy3FSg3lBp/YhS5jPmuFrdLjUFzMi540PRtLPkNhZ0u8kjd93g4TPtwKZQVEqa8WkG1ORyqrJtSpsy9XyoXmXOGvW+SjxLilDUWa7W0WWZ2tBUS8znBxpUatSqb9mUzGX5ffszLA8NRZ3lag081rPnazKnWlTmLNf1qQ0p8TP8PhkOl3zdj8Pt7q1VqdOnQVPSq0E1uPaPrU20qdLp1Q9PFZkB6lJ9X7jds52VciXNlI6ew6lzVS0aur+StNXA6q0auVw++SPX2FdryOXzh//NxP4bOODzlroqZHhaFL68KV0vd6qsJaklAAAAkENkOkY7N7BoeyAa1fHjvE1XDVBYEIoioiUSitrD8fYUdchwXdCNsf3ZgOGZoQ0alSTTr/qEmaP7BDXoc8nt80f2FE1YPr8QUGu5MyGcC4dphsMhw31FI8vvc8WFxwcLRQfr5IqbEZlumXyKUNQX86LYWcCRMLNp4L5WNiRtrIRDTh0hFK3t2w/jY94nSXrQpvPRz0gK3/2qjz44arBOrnNtmt479kozQ70aX5DmOsplVP0YE8zHvC+R4JR6GivDs0ET9hQ1157r2UrMw6v6auMD28j/PujzwsFqjX64+0RrZvI5AQAAIPfIdIz2uStweKB5elR/80NQPc+3FNza1mrE4KuQBqeX9A+VR1t6z2xRAGsgFEVESyQUtYfjzBQ1Aw1yGz4Nxs0EHFdriaHGETMc1KSaOaegAg1nVeLtiF/iGxzRtcjS6+LSarXVe+PDsijmmibbytOcGxL5YKGo3xcfmEes7JhNOEsGoahMPR/t1JXzxSpxxj9g69BQNO67E16iXh5ZPh/28FD0aaf34L5Iul6nGg7c08HU2syA2i+45KroCu+Jaz6R/8p5uYuStyNIuqa0n7eh2d5GVZ87o2JHkTzV7bqbaucCAAAAyBkyGaONLa4eHGR+e0+nH29q7V3Mm3Z2tLq1o7dxZ9rV/2fv7H7aSvM8/4/ksm46qrtWq2suSnWx0911tTPq1kir1Wqk1V5srUZdPZrVzs5I06PenYymdtplyjEviSFAQogNMQHCSwjkjRDMa4AAIYEkEF4CKaATCAZywst3L2zj4zeCwzmxY38+0keqwvbxc56fffLw5TnPs762Lk9V73uD0e4Z7skCOC6EoohoiYSi9nC82+fndKvCmbDj/ERTiYr993S32qkL7XNxx9jUREuZCsta37PmYWjmaFVHaB3RhDVFN7tUk2pWHsTwUWeKxsyqTMXRQ9GYGY+RDbbK2jSj9ELRUEDvV9/8ZsJ7pDdT1ND6ywWtboZnbppno6bgfmOJPPVxsy1MM1UnmkrkrmzXk3XzGqcpZoqmeL+t1QX9GHn95ry6vK6D9XgBAAAgO0lnjPZvHU9ThpefN6zo6fa+tLer4I4k7WtpZkZff9evL8vn1LdtPtKegsa+tLejpw+f6PNDQtF/bntm8RkD5B+EoohoiYSi9nDcjZaMwTqVxK8bOdeuCy6Xih1Vuhszi9TQZOv7A1FjfUp9DeUqdNdpKPy8iaYSucsaQ7vPa1PTN6pU7K7XSBqtz1c+WigaXn+zun0sfAv3mG766tS9GH+Uo4eikTBzIFz3CVMoGmpniyaN0GfmdpUrZSgaWXNzfN0IrUnbWCb3UULR8Dn5u0I7x29NtKiyoEztU5Km2lRZcEYNPeHH5nt01deqibhLVeg7Uqbmg93nw+8fnuk8VOdSsbdTC5uh8+isdicNRQ97v0iwOr2p6LqkhKIAAABZTTpjtL++NJY0uPzq9hut7kk7m2/k9L3U1J60s/pSX5XMqn9zP8mR9jV1/5Gc8++0o32tzs/qqxSh6G/Oj1l3sgB5CqEoIloioag9HH/3+dBs0dLGUdMMthe6VeE42BAn/vWJtwBHd5Hv9TnkdhXqvK899vZfY0n99ZFbjGNvo4bD+aBQNKFGoZDw0FBUsbvPuwqK5WsdCa8Zayad2+dXNNhUadqZ3afOyI7rr0d1rcK0K7z/Qurb543HB7vbuwqKdbnJr/JIaH9YKKrY3ecLT5/T1YHoB9O8G7zbVaor954nmclp6OVQ68ExXE6Xyirro59f07IRbleFWhuromuzHrL7fMz7GY/V6TPtPl/ZFN3BHgAAALKSo47R9vf39Yuzwwmh5Wd1r7S0JwVfLeub7wI60bWhHUkTvb36+5mdlMfbWZzXiVO9+mZsW0Hta2lyUp+lWFd0fz9ZsAoAR4VQFBEtkVDUHo57kYbshxoDAAAAZB/phKIJmyx991z9hrTz5lUoED0V0Inu0PF+XFjR4GG/Oi1FdrHv1TeThna0q/4biWuMEooCHB9CUUS0REJReyAwy32oMQAAAED2kU4oetIRt2t8d1DSrnraTD+79CctHeF4S48mTMeaVs9bmYLSWAlFAY4HoSgiWuLHDkXT9VOFwCz3ocYAAAAA2Uc6oegvPSOxgeXpBY3tSDuvl/Xrg5+Pq+71e0LMvW3VnY8e59dj29rRnsa67ycEol+4BwlFAY4JoSgiWuLHDEXzCfol96HGAAAAANlHOqHoX5aPJISWX3UHFZQUXFqIbpZUsqCxlMvu72qse/jw15v8deUooSjAMSEURURLJBS1B/ol96HGAAAAANlHOqHo3/kfJLm9PbJZkhR8taJvv48Eo9NqX9nR9t7BEbT9JqjGtkgg2q9vH0ZetxxdkzTO/1U/TigKcEwIRRHREglF7YF+yX2oMQAAAED2kc4YraXvYdLg8sSpXn19941W9yTtvtNQ/2P97CDk7NeX5aP68vvoc3/mX9RQcF/Svlbn5/V1ikD0xKmAqrunbDt3gHyBUBQRLZFQ1B7ol9yHGgMAAABkH+mM0ebn5xN3oDf5WdmM2ld29E6Sdnf1YmVDnQ8XVdq3qNK+FXW+2NILIzTr8932lto7HuizFMeK7Dz/YuW1PScOkEcQiiKiJRKK2gP9kvtQYwAAAIDsI50xWjAY1L82Ja4rGu/nlc9UNrmh2eBu7O3zb99p9sUrlbWO6fP3HOPEqYD+qeEBt84DWAChKCJaIqGoPdAvuQ81BgAAAMg+0h2jDQ8PHzpb1CpPOvo1PjVt01kD5BeEoohoiYSi9kC/5D7UGAAAACD7SHeMtra2psLmPttD0X9tGtG7d+9sOmuA/IJQFBEtkVDUHuiX3IcaAwAAAGQfHzJGGx8fT7ETvTX+be2wFhYWbDhbgPyEUBQRLZFQ1B7ol9yHGgMAAABkHx8yRtvd3dXg4KD+R+2Y5YHof74wrKHxx6wlCmAhhKKIaImEovZAv+Q+1BgAAAAg+/jQMdrbt291+/Zt/a5myLJA9Hc1Q7rbO0ggCmAxhKKIaImEovZAv+Q+1BgAAAAg+zjOGO3t27caHBxUUUv/sTZfOuno1/+pH9SjR48IRAFsgFAUES2RUNQe6JfchxoDAAAAZB/HHaPt7u5qcnJSLS0t+sOVgbTD0H9pHFJLx20tLCwQiALYBKEoIloioag90C+5DzUGAAAAyD6sGqOtra1pcHBQLS0tKqi/p3+sG9JfnBvWnxXePwhAv3AP6s/PDOlb3335bvSq8VqHHj16pLdv31rSBgBIDqEoIloioag90C+5DzUGAAAAyD6sHqMFg0HNzs6qv79fbW1tamlpUX19verr69XS0qL29nYNDQ1pYWFBu7u7lr43ACSHUBQRLZFQ1B7ol9yHGgMAAABkH3aO0fb395MKAB8XQlFEtERCUXugX3IfagwAAACQfTBGA8h9CEUR0RIJRe2Bfsl9qDEAAABA9sEYDSD3IRRFREskFLUH+iX3ocYAAAAA2QdjNIDch1AUES2RUNQe6JfchxoDAAAAZB+M0QByH0JRRLREQlF7oF9yH2oMAAAAkH0wRgPIfQhFEdESCUXtgX7JfagxAAAAQPbBGA0g9yEURURLJBS1B/ol96HGAAAAANkHYzSA3IdQFBEtkVDUHuhxy+TZAAAgAElEQVSX3IcaAwAAAGQfjNEAch9CUUS0RCtCUURERERERETEjyWhKCIeWytCUcMwME76JfelxoiIiIjZJ2M0xNyXUBQRLZFQ1L6LdKbbgNQYERERMd9kjIaY+xKKIqIlEorad5HOdBuQGiMiIiLmm4zREHNfQlFEtERCUfsu0pluA1JjRERExHyTMRpi7ksoioiWSChq30U6021AaoyIiIiYbzJGQ8x9CUUR0RIJRe27SGe6DUiNEREREfNNxmiIuS+hKCJaIqGofRfpTLcBqTEiIiJivskYDTH3JRRFREskFLXvIp3pNiA1RkRERMw3GaMh5r6EoohoiYSi9l2kM90GpMaIiIiI+SZjNMTcl1AUES2RUNS+i3Sm24DUGBERETHfZIyGmPsSiiKiJRKK2neRznQbkBojIiIi5pt2jNE6n6zq32/N6Dfnx/RLz4hOOvp10tGvX3pG9F9rJvT7a0/V+WQ14+eOmC8SiiKiJRKK2neRznQbkBojIiIi5ptWjdFW1jd1JjCvX3pGdOJU4EiedPTrTGA+432AmOsSiiKiJRKK2neRznQbkBojIiIi5ptWjNE6n6ymFYbG+4V7UM3jP2a8LxBzVUJRRLREQlH7LtKZbgNSY0RERMR887hjtDOBeZ109H9wIGr232/NZLw/EHNRQlFEtMSPGYr+9Kc/TdtMX2yPc5HOdBswv2vc7XWovHki64+ZnW5ofmRIU2uZbgciIiKm63HGaL9rmLQkDDX7m/NjGe8TxFyTUBQRLfFjh6LpkD+haJdqHQ65DnSqqLBMdZ1PFTSm1X4ueRA1Ul8k17k2TRuGgk87Vef5QW6HQ66C06qs69FS5LmL93WtqliFDodcBcXyto1q7eA4ixpqrpKnIPy+JVXqGN/IeP99CqY74H7U7JHL06xHyX7u7Tr6MY743NQB5oaedtao8nSBXA6H3D+UyNs8oPmN4xzzw+z2mj/3ET26NvGx6zmhax6Harsi/z+kq4VOVd9cyPjnDBEREdPzQ0PRku45ywPRiL+/9jTj/YKYSxKKIqIlEorad5E++vNDoWg0kFnT874rKncUq3nU0Oz1crmKGzUW85o+1buc8t5elrHRp3q3S5faJ7VmGFqbuaNat1MXO2ZlGMvqvOhUibdT8xuG1iZvyOt2qbZrWYZhaPp6udyeKxqc25CxsaIHTaVyu+t0Pwv6MNv9VEPRYJ9fJa4LujGxoqBhKDg3oKulTpU2jn7wMT/Ubq/jyOdjr/GhKCIiIn6qfkgo2jT20rJb5lPZNPYy432DmCsSiiKiJRKK2neRPvrz40NRQzEhzfJteZ2hgPTg+D21KnbVqm/DkDF5XdVFdeo1HTMaXnXL7zyjlvHoYxNNZ+Su6ZZhGOqtK1L19cno+040q9zhVXcW9GG2a08oGprFWf6D82Dmbvvo2sHnITqbMlyjjafqqvGoyOmQy/mDyk0zhFMFmI+aPXJduKUV87l0++U5f11ThhE7s/jQY5pnGRfIU3VdE5HZpoccw2zqUHRRXdUuldR0h9q5MayrxU5daJsKBbmmmdHuHzxq6FmMnsv4dXlLTI91zymY0M+mz/pEs8rNM1W9XTHfv2BPrYqL6jUSed1Gj664It/HQ/oAERERM2K6Y7SV9U394uywrYFoZGf6TPcNYq5IKIqIlkgoat9F+ujPTzJT9I5XJc5ydUwbMowNdXudOls/HH58Q321LhXX9iiY7Hgbw7pa7FZ930b42LGhqNHlTRrOGYahpVsXVFh+XdNZ0IfZrh2haLDPrxJnqVpGVhQ01jR146JKXF51Lyc+1zA2NOB3y13apLE1Q8G5gK4Uh2cPG4fM6pxoVYWzQOdqbmj46UrcZyh2ZnFw7o5qXE7Vdm0kHHP6erncbq+65jZkrE3qekV0tumA36Xi6jvhY3Sq1h1tl9lDZ4oudqrGVayrwxt61OyRu7Q11Hcbfap3O1XRNKo1Y0PzgVqVOi+qc9mQsdwtv9st741JrRkbWh1pUoXznNqnDwlFDUOJM0XN/9+neleRrg6HH+vzqzg8c/uwPkBERMTMmO4Yrajrue2BaMT/d3M64/2DmAsSiiKiJRKK2neRPvrz49cUdcjlrtS1+6bZbz21Knb5NWAYMja6VBs3czTqorq9bpV4u8Iz8+Jun5/p09VSZ9JwLjjerIqCUl1jTVEbahwO5RLWzzTPTjTUU2MOvw0Z4TVlL91ajh7jINjrlt9pCuviHj/sVvfg04CuXQrNMI1dU3RDq/PPtXSwwdCGuqqjx4kec1JtpdF2GYYRE7aPNRbLXepXYGwptKTD0nMtrCR+rpKuKWoKLpduXZC7+IzKCkrVFllntLtGbvPMTXOA2V0j95kmTRw8tqyJwB0NzxwnFA2t3xupy4DfFQ4+D++DTH8+ERER89V0x2hfuAffH2h+P6S/ubmizpfbWtne0VrYlddB9U4u6h8qj3br/U/+2Jfx/kHMBQlFEdESCUXtu0gf/fmxM0VDaz5GZweGHNbVIpeu9Gxo5fZFuRPWGDVkGIvq859R0bnW2Ft4F3vUEL7VuLC4Sk215xJm5wXHr+tiYaH8XYtptDu/tWOmaLIg0/yz2GAvSZjucMhV2qqpFMdKdE3Ph27If8apEn9f9Nb0stOhW9/DJoai8bfzh3XWqMcwZGzMabDtkioLf5Db+YPKazr1NMlt5e9fU3RUzSUOFdUEojNau7xJg+WK1klNt51LGUoeJxQ1RhtVWtyoMWNYV4siG0G9pw8QERExI6YzRhuYWTk8yPzuob5/tqX1PdMvKbu7Wtve1buY31z2tb62Lk9V73uD0c4nqxnvI8RPXUJRRLREQlH7LtJHf3787fPT6ih3JgRaY43FKq7t1O2LTp1vi7/1Zk1jTaUqLG1+z5qGoZmjF67PRts616lat1u1BKI21vhooWiqmaKReiXOFI1bGsFk8lD0mW5eiFtH1jAU7KwOt21UzcVOVV2b0OpG4nHiZ4rWdCabVRw72zS4MqJmTyi0TNbGw0LR6evlKiw9pwqnRy2RGcwJs0FNJjwWbcuxQlFjVM3FxWq+Xq+z59rCy0sc1geIiIiYKdMZo51qm0wZXn7esKKn2/vS3q6CO5K0r6WZGX39Xb++LJ9T37b5N5c9BY19aW9HTx8+0eeHhKL/1Pok432E+KlLKIqIlkgoat9F+ujPT9xoKbS2ZHidxMjzptt03uVSseOCbsfMIt3QRPP7A9HgyoQCV86p0O3XwMGGOF0Eoh+lxh+2pmhobdno5+BRs0eu8zcOlkboqXGrpLJND1Y2ZGys6EHbJV3pDAWoqWaKhtbBvKhbkd3nVyZ066Jb7ou3tWL0qd7lUs2tmdCanBM35HUnC0UNPWotVeEZv7pn1mQYa3p+r041zaN6FQ7eS2sDoVvy10Y/LBSdvq4L4TA0FI6GP9/hdUMvto1odSMUurZf8uvubPSx2jszodv2R5tUEb71PtjlldtVra5FQ8bajPqveKIbVoVD0Is3It+DxN3oHzV75HbG/kEidR9k/vOJiIiYr6YzRvsvFx8kDS6/uv1Gq3vSzuYbOX0vNbUn7ay+1Fcls+rf3E/ym8u+pu4/knP+nXa0r9X5WX2VIhT9dSXrjyMeV0JRRLREQlH7LtJHf36y3edDs0VL64dNG+HMqqPcEQ6vEl+feEtxdBf5bq9D7h8KVXmpTUOL0demWufy/bdd48fdfT78/Ik2XfjBabpN3bT7vKNAnqrmg/qmvn1+TVN3alR5uiBU74LTMZ+LpZ666PuXN+rqhejs1dS7zztV5KlR19PwrMnFHjVVmHafv3QzaWCfdE1Rh0O1XYu6fSF6S38opHSqonk8Yfd5V0GxvM33D3a3N+8+X3i6zLQz/Yw6veE2FRTL669Wmek78qitPLTGak23koWixnSbzjvK1TFrPodD+gAREREz4lHHaG/fvtWfnxlKCC0/q3ulpT0p+GpZ33wX0ImuDe1Imujt1d/P7KT83WVncV4nTvXqm7FtBbWvpclJfZZiXdG3b99mvJ8QP2UJRRHREglF7btIZ7oNSI0RERER8810QtGETZa+e65+Q9p58yoUiJ4K6ER3KHz5cWFFg4f96rS0ED5Or76ZNLSjXfXfSFxj9KSjn1AU8ZgSiiKiJRKK2neRznQbkBojIiIi5pvphKI/+WNfbGjZHZS0q542088u/UlLR/jdZenRhOlY0+p5K1NQGiuhKOLxJBRFREv82KFoumb6Ynuci3Sm24DUGBERETHfTCcU/cXZ4djA8vSCxnakndfL+vXBz8dV9zrZOqIm9rZVd960bujYtna0p7Hu+wmB6M9PDxCKIh5TQlFEtMSPGYrmk/RL7kuNEREREbPPdELRvzg3nBBaftUdVFBScGkhullSyYLGjFS/Ee1qrHv48Neb/MvyEUJRxGNKKIqIlkgoat9FOtNtQGqMiIiImG+mE4r+bW1iKBrdLEkKvlrRt99HgtFpta/saHsv8pvQvrbfBNXYFjlGv759GHndcnRN0jj/Z90ooSjiMSUURURLJBS17yKd6TYgNUZERETMN9MZozXcG0kaXJ441auv777R6p6k3Xca6n+snx2EnP36snxUX34ffe7P/IsaCu5L2tfq/Ly+ThGInjgV0PnOiYz3EeKnLqEoIloioah9F+lMtwGpMSIiImK+mc4Y7dmzZ/r56YGUAeZnZTNqX9nRO0na3dWLlQ11PlxUad+iSvtW1PliSy+M0Hqj77a31N7xQJ+lONaJUwH95I99mnnxY8b7CPFTl1AUES2RUNS+i3Sm24DUGBERETHfTGeM9urVK/3fhsTNkOL9vPKZyiY3NBvcjb19/u07zb54pbLWMX3+nmOcOBXQP9YNces8ogUSiiKiJRKK2neRznQbkBojIiIi5pvpjtEGBgYOnS1qlT/5Y5+GH05mvH8Qc0FCUUS0REJR+y7SmW4DUmNERETEfDPdMdry8rJcjfYGoidOBfQvjUOMHxEtklAUES2RUNS+i3Sm24DUGBERETHf/JAx2vDwsH5XM2RbIPqt776mp6cz3jeIuSKhKCJaIqGofRfpTLcBqTEiIiJivvkhY7StrS319PTov/seWB6I/qfK+xp48JC1RBEtlFAUES2RUNS+i3Sm24DUGBERETHf/NAx2ps3b9Te3q7fegctC0R/6x3UrXu9BKKIFksoioiWSChq30U6021AaoyIiIiYbx5njPbmzRv19PTo9NWeY22+9JM/9umf/X0aHR0lEEW0QUJRRLREQlH7LtKZbgNSY0RERMR887hjtK2tLY2Pj6uxsVG/v9ybdhj6hysDarzWoenpaQJRRJskFEVESyQUte8inek2IDVGREREzDetGqMtLy+rp6dHjY2N+r7urv735UH9x7IhfeEO3V5/0tGvn58e0H8oua/fegd1se2e6pquaWxsTG/evMl4PyDmsoSiiGiJhKL2XaQz3QakxoiIiIj5ptVjtFevXunJkycKBAJqbm5WY2OjamtrVVtbq8bGRrW2tqqvr0/T09Pa2trK+Pkj5oOEoohoiYSi9l2kM90GpMaIiIiI+aadY7S3b98mNdPnjJhvEooioiUSitp3kc50G5AaIyIiIuabjNEQc19CUUS0REJR+y7SmW4DUmNERETEfJMxGmLuSyiKiJZIKGrfRTrTbUBqjIiIiJhvMkZDzH0JRRHREglF7btIZ7oNSI0RERER803GaIi5L6EoIloioah9F+lMtwGpMSIiImK+yRgNMfclFEVESyQUte8inek2IDVGREREzDcZoyHmvoSiiGiJhKL2XaQz3QakxoiIiIj5JmM0xNyXUBQRLZFQ1L6LdKbbgNQYERERMd9kjIaY+xKKIqIlWhGKIiIiIiIiIiJ+LAlFEfHYWhGKQiL0S+5DjQEAAACyD8ZoALkPoSgiWiKhqD3QL7kPNQYAAADIPhijAeQ+hKKIaImEovZAv+Q+1BgAAAAg+2CMBpD7EIoioiUSitoD/ZL7UGMAAACA7IMxGkDuQyiKiJZIKGoP9EvuQ40BAAAAsg/GaAC5D6EoIloioag90C+5DzUGAAAAyD4YowHkPoSiiGiJhKL2QL/kPtQYAAAAIPtgjAaQ+xCKIqIlEoraA/2S+1BjAAAAgOyDMRpA7kMoioiWSChqD/RL7kONAQAAALIPxmgAuQ+hKCJaIqGoPdAvuQ81BgAAAMg+GKMB5D6EoohoiYSi9kC/5D7UGAAAACD7sGOMFni+ru875/RXVQ/1q9IHOuno10lHv35V+kD/7fJj/aF9RoHn65a/LwAkh1AUES2RUNQe6JfchxoDAAAAZB9WjdHWt3dU2reoX5U+0IlTgSN50tGv0r5FS94fAFJDKIqIlkgoag/0S+5DjQEAAACyDyvGaIHn62mFofH+WeF9tT3+kwVnAwDJIBRFREskFLUH+iX3ocYAAAAA2cdxx2ilfYs66ej/4EDU7PedcxadFQCYIRRFREv8mKHoT3/607T9VCEwy30yVuOpVpU7fOqN/+8cZevZAz1cMjLdjKzDmn7Z1PSDcb2kewEAIIc4zhjt75qeWhKGmv2rqocWnh0ASISiiGiRHzsUTYf8CUUD8jscch3oVFHhOV2591yG5nSz3KHy1qmEV403FslV3q55Scbze7pS6pLb4ZCr4LTO1w9oNfLElRFdv1isQodDroJi+dontHVwlE2tPnug7tbLuljiUl3gOGedX6RVYyMgv7NIzaPmH/nkdvrUawqkhupcKvYP6NCM6oNC0YD8Do+uJ36MDied0DXgk8vTqidpvsXh/KjOKqfONj6w9KjvZ0rXPebvpEOFp8/K1zoS/V59ZHp95uuARf3y421dchap+b2HCfWHn+sDAAB8AnxoWOLpfWF5IBrxD+0z1p4kQJ5DKIqIlkgoag8fEopGA4dNLQw2qNxRotYJabGjQq6SJk3EvGZQDS6nfHdfS8agGtwueW8805akrfku+d1OVd96Iem1uqqdKvHd00tD2np2Wz63S/7A6/Bb16qopFJXWltVW0TokQ7p1fi17lY5VNXx4uAnQ3UuuRwuNQxGfjKt9jKHvHdeH36ovApFM0UoBIyGkIbWp27IG/nOZYDYUPRjQygKAACfDh8Sllx7tGrZLfOpvPYoU39aBcg9CEUR0RIJRe3heKGoFBNCvL4rnzMUkEYwBvwqdvk1aEia7tClonoNmF4dDVB6Vec8q2uPo49NtpyVuzY+5iL0SJd0/yF+0uqRy3svPAt0VM1FHtXVlsnTGJ4++vqOvI4K3XohSYZm711WhcsZmqVYfFG3Hofnj6YMRVc0WHdGhWUtmtiMf3dzKBqqdW1Lh3zFBaGZyaX1GlxJ0uiY44eOcbW9PtyuAnkudmjSCH3eorMqI+9jPofY9+j1OXTOW6dLRU65fF0a9Lui/aDw5zv8h4DYMHBFD1ovylPgiHl/Y8Cv4qJGjYeftdhRERPQPmn1yO0LHD4DN/bE40LRaLsPfhY/A7vj8cHxjccd8pWEZm67XaW62rt08NjqSGu432Pr+qTVI9cFv66WRl5XodaRFSXMJA+f12H9UnKuXv2RW+sDPrk8DbpZX6oiZ3xbY8Nyc9vcrlJdHVgJfwZM7+/jIgEAANlNumO09e0d/dIzYmsgGtmZHgCsgVAUES2RUNQejj1TtMunEmeFbs1JkqFen9MUGhka9B9ym7UxquYStxoGjfCxY0PR5DP6CEXTJe1/iEcb5XHVaUgKBU1FjRqfalV5pBaDddFgb6JJpc4yXZvYlLSpiSZPtGZJQ1FDk61lKQJRKVko6i5r1MiSIW1OqDVJAKj49wp/Tkuqb2t6UzKWulTrcsofMIdv0c+VMVinksg5GEsa8JfIXX1XawqHqO5qdT5a0IvVzdhzV2gWbWlT6K8A5vBvvqNCbrdPgSVD2nymG5XO0POMgPzOMrVPS5FZua6DgPmFblWY2nkkkswUHWtRpTPyvZrTrQrzDOx2XYz84eJ1r+rcbvluP9PWwevKdXNO0lyHqpxu+e8tydCmptsr5Q6Hv09aPXK5qnT7WbjmLWVyR/7wocSZosn65d58qK9HGsvkjtQi4JPLEW3Pyy6vig+WbTB/LgbV4HKptmtJhgy9vOdTibNaXa+j/cH1AQAAPgXSHaOd7VmwPRCN6Lgza9NZA+QXhKKIaImEovZwvDVFHXK5z+v6SHTqXmhmaDhQMwLyx80cjbKiXp9bJb5AeO3DuNvn5wfVXOYkFLWAtP8hNgLyO0MB1JNWj4rrBhWaMRoK7yZbzoZ/JmlzVS9erkdD78ctOpdsdmj4vzsDPpW4fepNNttTUrJQ1FzrJ62e5DMAk8wUNd+CHxPUxYWi/bXOmNmf5mP1+hw612JO6kfVXBRZc3VQDa7o5zv6HkmWFzh4z1AQ6r3zOjTjtqhRNxuLQssVGAH5nVVK7673xDVFXc4zqrv3PFST6TZVOmKPedDO3lq5z7Zo8uCR15rq69LovDTTViZX1R2tRU/goE8TazCq5qLo8gqpQ9Ek/WIMqN4V7s+EP4KY62j+7wm1ljhVeaVHj1dDwezqwkutG9H+4PoAAACfAumO0b5wD74/0Px+SH9zc0WdL7e1sr2jtbArr4PqnVzUP1Qe7dZ7ZosCWAOhKCJaIqGoPRxnpqgxWKcSl0+9MSFOKCCpHzC0drf6YHZZLKHbp4vK2zRpnhS3MnBwS25h8UW1+MuTBGCEHumS/j/EkeBuSrcqomHXUJ1LVR3julVhDrZCt0OXhW+fD5kqFHWp7FKVKouyKxSNvaU+Ymg2Z7L1MSeaSkKzPkcb5Yk7Tui5SYJKh0MuZ636Fbpl3u0LaPVutUrqBkOzT6vuaG2wTsUVHVqMO7UnrZ5DbgmPmyk616Eqp+nc428pD+uu7dVce3nKtVVj3tO0sVpdb7IaxNYpdSia7Ltr+tmRQ1HJWBrSTd85nXU55XaVhjd7S2wLAABANpPOGG1kYe3wIPO7h/r+2ZbW90wv2t3V2vau3sUcaV/ra+vyVPW+NxjtnlkTABwPQlFEtERCUXs43u3zoVtzk4VGxf57ulvt1IX2ubhjhG63LSxrjQ1EEwjNHDVv+BOC0CNdPuQf4ietHrmrq+U17TpvBHxye32m278VDr796psP3wufah3RqVaVO7wKGNKTtjIVVt1JsTt6ZmaKxs4GTfG6CBNNKi1p0q3GopjPd/yMyNp7KT7gLzpU5fKrwedW/YAhaVAN7mq1Nno+YIOixNvnh+rcKvYFQrM8p9tUGe73xJOLnylqaP3lglY3wzNFD9aVjcX6maLh1x41FDXW9ePCqrYibR5rUrkj8pnk+gAAAJ8O6YzR/q3jacrw8vOGFT3d3pf2dhXckaR9Lc3M6Ovv+vVl+Zz6ts1H2lPQ2Jf2dvT04RN9fkgo+s9tzyw+Y4D8g1AUES2RUNQejrvRUmg9xsh6fmHm2nXB5VKxI/5W4Mh6kocHosb6lPoaylXortNQwvMIPdLlg/4hHm2Ux+VSiXnTn9d35Stwyp2wUVCTxtcNaXNe9xvL5D7k9vlQaDml9rICVbY+ThK6faRQtKhBD8JvvtZbqxL3ed0cW5chQ+tj7bpc16Wl+NdF30zXPU65I+tvJnmPJ21lKjxTp9750O3dCz31utw6oaD59QWRwNnQoN8ttzNyW346JNloaa5DVQfLVoT6uqyuRwubkjbn1VvvU9vExsGaov6ueW1J2ppoUWVBmdqnJE21qbLgjBp6wo/N9+iqr1UTG+EauKvVaV5T1PRd7fU55GkYOaht6jVF1zXeUhadTX7UUDS8oVt9X2hTqK2JxFC0+nbKqcgAAABZQzpjtL++NJY0uPzq9hut7kk7m2/k9L3U1J60s/pSX5XMqn9zP8mR9jV1/5Gc8++0o32tzs/qqxSh6G/Oj1l3sgB5CqEoIloioag9HH/3+dBs0dLGUVPA9UK3KhwHm9XEvz7xttxImBUKUNyuQp33tetB0lyDUDRdPugfYiMgvzNuVl/4tnp3ba/peY91y7Sz+eUmv8ojYXjKUFSh0M3p0bXH8bHoRwhFX/eqobjg4Bb52N3nQ0s3RNbJTR6KSvPt5XLF3eqeepd1p4pKLyvwPHqu441FMd8PI+CTO7IWb1ok230+NFvUHZmNa9593ulSxeV7mo3M/jXtPl94+lxoF/cw8Tu8R25RT9h9vqgqZl3htd660HmXtWnm0H5Jtvv80W6fXx1o0kVT2y7fjgbsT9orVOSM+5wCAABkIUcdo+3v7+sXZ4cTQsvP6l5paU8KvlrWN98FdKJrQzuSJnp79fczOymPt7M4rxOnevXN2LaC2tfS5KQ+S7Gu6P5+smAVAI4KoSgiWiKhqD0c9yIN2Q81BitJGUwDAABAWqQTiiZssvTdc/Ub0s6bV6FA9FRAJ7pDx/txYUWDh/3qtBTZxb5X30wa2tGu+m8krjFKKApwfAhFEdESCUXtgcAs96HGYCWEogAAANaQTih60hG3a3x3UNKuetpMP7v0Jy0d4XhLjyZMx5pWz1uZgtJYCUUBjgehKCJa4scORdP1U4XALPehxmAlhKIAAADWkE4o+kvPSGxgeXpBYzvSzutl/frg5+Oqe/2eEHNvW3Xno8f59di2drSnse77CYHoF+5BQlGAY0IoioiW+DFD0XyCfsl9qDEAAABA9pFOKPqX5SMJoeVX3UEFJQWXFqKbJZUsaCzlhqa7GusePvz1Jn9dOUooCnBMCEUR0RIJRe2Bfsl9qDEAAABA9pFOKPp3/gdJbm+PbJYkBV+t6NvvI8HotNpXdrS9d3AEbb8JqrEtEoj269uHkdctR9ckjfN/1Y8TigIcE0JRRLREQlF7oF9yH2oMAAAAkH2kM0Zr6XuYNLg8capXX999o9U9SbvvNNT/WD87CDn79WX5qL78Pvrcn/kXNRTcl7Sv1fl5fZ0iED1xKqDq7inbzvsQPZQAACAASURBVB0gXyAURURLJBS1B/ol96HGAAAAANlHOmO0+fn5xB3oTX5WNqP2lR29k6TdXb1Y2VDnw0WV9i2qtG9FnS+29MIIzfp8t72l9o4H+izFsSI7z79YeW3PiQPkEYSiiGiJhKL2QL/kPtQYAAAAIPtIZ4wWDAb1r02J64rG+3nlM5VNbmg2uBt7+/zbd5p98UplrWP6/D3HOHEqoH9qeMCt8wAWQCiKiJZIKGoP9EvuQ40BAAAAso90x2jDw8OHzha1ypOOfo1PTdt01gD5BaEoIloioag90C+5DzUGAAAAyD7SHaOtra2psLnP9lD0X5tG9O7dO5vOGiC/IBRFREskFLUH+iX3ocYAAAAA2ceHjNHGx8dT7ERvjX9bO6yFhQUbzhYgPyEURURLJBS1B/ol96HGAAAAANnHh4zRdnd3NTg4qP9RO2Z5IPqfLwxraPwxa4kCWAihKCJaIqGoPdAvuQ81BgAAAMg+PnSM9vbtW92+fVu/qxmyLBD9Xc2Q7vYOEogCWAyhKCJaIqGoPdAvuQ81BgAAAMg+jjNGe/v2rQYHB1XU0n+szZdOOvr1f+oH9ejRIwJRABsgFEVESyQUtQf6JfehxgAAAADZx3HHaLu7u5qcnFRLS4v+cGUg7TD0XxqH1NJxWwsLCwSiADZBKIqIlkgoag/0S+5DjQEAAACyD6vGaGtraxocHFRLS4sK6u/pH+uG9BfnhvVnhfcPAtAv3IP68zND+tZ3X74bvWq81qFHjx7p7du3lrQBAJJDKIqIlkgoag/0S+5DjQEAAACyD6vHaMFgULOzs+rv71dbW5taWlpUX1+v+vp6tbS0qL29XUNDQ1pYWNDu7q6l7w0AySEURURLJBS1B/ol96HGAAAAANmHnWO0/f39pALAx4VQFBEtkVDUHuiX3IcaAwAAAGQfjNEAch9CUUS0REJRe6Bfch9qDAAAAJB9MEYDyH0IRRHREglF7YF+yX2oMQAAAED2wRgNIPchFEVESyQUtQf6JfehxgAAAADZB2M0gNyHUBQRLZFQ1B7ol9yHGgMAAABkH4zRAHIfQlFEtERCUXugX3IfagwAAACQfTBGA8h9CEUR0RIJRe2Bfsl9qDEAAABA9sEYDSD3IRRFREskFLUH+iX3ocYAAAAA2QdjNIDch1AUES3RilAUEREREREREfFjSSiKiMfWilDUMAyMk37JfakxIiIiYvbJGA0x9yUURURLJBS17yKd6TYgNUZERETMNxmjIea+hKKIaImEovZdpDPdBqTGiIiIiPkmYzTE3JdQFBEtkVDUvot0ptuA1BgREREx32SMhpj7EooioiUSitp3kc50G5AaIyIiIuabjNEQc19CUUS0REJR+y7SmW4DUmNERETEfJMxGmLuSyiKiJZIKGrfRTrTbUBqjIiIiJhvMkZDzH0JRRHREglF7btIZ7oNSI0RERER803GaIi5L6EoIloioah9F+lMtwGpMSIiImK+yRgNMfclFEVESyQUte8inek2IDVGREREzDcZoyHmvoSiiGiJhKL2XaQz3QakxoiIiIj5ph1jtM4nq/r3WzP6zfkx/dIzopOOfp109OuXnhH915oJ/f7aU3U+Wc34uSPmi4SiiGiJhKL2XaQz3QakxoiIiIj5plVjtJX1TZ0JzOuXnhGdOBU4kicd/ToTmM94HyDmuoSiiGiJhKL2XaQz3QakxoiIiIj5phVjtM4nq2mFofF+4R5U8/iPGe8LxFyVUBQRLZFQ1L6LdKbbgNQYERERMd887hjtTGBeJx39HxyImv33WzMZ7w/EXJRQFBEt8WOGoj/96U/TNtMX2+NcpDPdBqTGMU40q9zhVXem22GB3V6HypsnPtL7rWlqaETzG5k/74/mxpweDE1qLdPtQERE/ACPM0b7XcOkJWGo2d+cH8t4nyDmmoSiiGiJHzsUTYf8CUW7VOtwyHWgU0WFZarrfKqgMa32c8kDoJH6IrnOtWnaMBR82qk6zw9yOxxyFZxWZV2PliLPXbyva1XFKnQ45Coolrdt1BR2bGjiepU8BeH3LalSx/hGxvvvUzDdAfejZo+pxlFruz5Smz8oFJ3QNU+yz1/o5x+t7XF+1FB04aaqnYW6OmTtcZfuN8tbYvrO1tzR1Fpm+jPBoXqdcZ7X7YUsaAsiImKafmgoWtI9Z3kgGvH3155mvF8Qc0lCUUS0REJR+y7SR39+KBSNBkxret53ReWOYjWPGpq9Xi5XcaPGYl7Tp3qXU97byzI2+lTvdulSe2hm19rMHdW6nbrYMSvDWFbnRadKvJ2a3zC0NnlDXrdLtV3LoeOMNqrUWaqW0TUZxprGmkrlTngvPH6Nw6Gop1mPMtVmQtHscfq6Ljg9auibCf2BYm1Sty665b54WyuZbhsiIuIn7oeEok1jLy27ZT6VTWMvM943iLkioSgiWiKhqH0X6aM/Pz4UNRQTOi3fltcZCkgPjt9Tq2JXrfo2DBmT11VdVKde0zGjoVG3/M4zahmPPjbRdEbumm4ZRjioq+5UMPLajU7VOErVNpn5Psx2rQ1FFzXUHJmxWyBP1XVNbEQ/BxevNMtbXBCazeupU89IdGZwYbF5du+GnnbWqPwHp1zxj8WFoubZxe4fPGroWUzSriOGohtP1VXjUZHTIZfzB5VWtWksMuuxyxt33l2qdXh0beI97Y15LHTefYvxn29DwfHruuh2q7ZzTsH3nNfS/Ug/xr1Xl1euM9WqN82orrn1NPy9MLc39N8NbXXhdplrZYRmZZ8vjL537fnkNe/yylVUrxHzzybaVBX+Hj9q9sjl7TI9ZqrdoW095PwnmlXuOK8rdWdV6PDoWlebzjsu6PZypA3Taj8X/kNLzGcljRqVVKl9dC35+01k/juLiIj5YbpjtJX1Tf3i7LCtgWhkZ/pM9w1irkgoioiWSChq30X66M9PMlP0jlclznJ1TBsyjA11e506Wz8cfnxDfbUuFdf2RMNMsxvDulrsVn3fRvjYsaGoOaTqqXGqrGk8ri0EGNbX+PBQdPp6udxur7rmNmSsTep6hVOljaOKhI/FF9pDt1avjarZ45DLVa07M2syNlY0eKVYrgu3QjMM42f+Npre0xx0bfSp3u1URdOo1owNzQdqVeq8qM7l+LYdJRTd0IDfLXdpkx6sbBzMeiz2doXadFgoOntdFxweNSeZqRzs86skci4bc+qtLT6YSXkQii52qdYUiB56XtPXdcEZee6apq5VRGdFd3nlcnjUMDCnoLGh+U6vShzn1D4d/50IfVdLLt7Q1Jqh4Nwd1bicqu3aOPheuiuuHdSqpdSZvObL3fK7nTpzvlGBsaWEtTvfG4qmauth5z/RrHKHUxX1fZp6Pq/VjVl1lDt06VZ41vjsdV2IeW74/Y5So5GVUJ/euKgSl1fdSd8v899ZRETMD9MdoxV1Pbc9EI34/25OZ7x/EHNBQlFEtERCUfsu0kd/fvyaog653JW6dj86wy00M9SvAcOQsdGl2riZo1EX1e11q8TbFV5TNO72+Zk+XTUFNYm3IROK2lPjFGuKertkGJNqKzWFU4ZhChITb1OfaDoTG5iZQ8e1Jc3Or0TD8vEmlUXCLXPQ1V0jd8xMxVS3w4d+nmwt1Oh6qN3yO4t0ddj0umnTLMTDQtHl2/I63fK2DenZyoaMjRUtPA+FhD015j8ExLa/2+tQeVOnrpUWqKJ5PHq+h5zXVGtpNDyOb0dCG5d1+4JDF67PKtlMUfP3I3ZWtkv1fXE1TzU7eHFUt+oqQrOD49YUfW8omqqth9V1olnljmp1mcLJlVsXDvpk9np59PZ98/ulU6PwGsiXbi0nfT9ERMSPYbpjtC/cg+8PNL8f0t/cXFHny22tbO9oLezK66B6Jxf1D5VHu/X+J3/sy3j/IOaChKKIaImEovZdpI/+/NiZosE+f3S21cFzhnW1yKUrPRtauX0xxbqfi+rzn1HRudbo7byGIWOxRw2mW62bas8dBC7MFP1YNT4sIEsRPDpr1JMkrEwIzGJCstBt+KXhW51DJglFu7xJQ86K1smkbTt8pmiyz8xhgWPs89cm76ih4oxKCkKfz8gfA7q9yYLY0NIO3V6Hit2Vqq4sjA1FDzmv5BtdOeXvTtZGc9h51FA08bGjrSO7odWJe2qudMtdfl3TyWp8aChqasNhdU22puzybXkLLqpzeVm3L0RmvBoJzz2sRvGfjYOffdAatoiIiMc3nTHawMzK4UHmdw/1/bMtre+ZfknZ3dXa9q7exfzmsq/1tXV5qnrfG4x2PlnNeB8hfuoSiiKiJRKK2neRPvrz42+fn1ZHuTMhbBhrLFZxbaduX3TqfFv8rTeh21oLS5tjA9EEQzNHQzPgwrPnzGuKLt/SJdYUtaHGhwVkoZmiNZ0bSV6XXigaCsxrFZgxr+uYYqbomSZNvLfdRwlFU80ULVfHrHF4KBozs3VNz29Vq9hZox4jWWAftdvrCD223C2/u1hXh8N9d8h5JXzWzVoyU7RP9a7YfkhV8/76EnnqemLbYJrVe6yZoqnqmjSkXFbnxQJ5r7fpUmSN4vjnvqdGyWaKXrg+SyiKiIgZM50x2qm2yZTh5ecNK3q6vS/t7Sq4I0n7WpqZ0dff9evL8jn1bZt/c9lT0NiX9nb09OETfX5IKPpPrU8y3keIn7qEoohoiYSi9l2kj/78xI2WQmv1xa3xON2m8y6XimM2RzFkGBuaaH5/IBpcmVDgyjkVuv0aiDwv2e7zmdwh/RPSyjVFH7WWqvCMX90zoTo8v1enmuZRvUozFJ29Xi6XpzG8tueM+utL5U4Wii53y+9262LbiFY3DAVXRtR+ya+7s/Ft+5A1RWd01+uOuxXbo5bx0K3Xj9ovqDgSLI42qtRZoeuTazKMDc3fiQZuK901KnFXqn1kRUFjQ6sjbarxd2rOiJ2hGHqeV92L7zmviVZVFJxR/b3Qju9rM/fUcKlZY6/Cfegs1VXzOp0Ha/oeNRQN98MR1hSNrMV59WD3+XCtImt1dnnldlWrazH82BVPdMbvYW099PyTh5TBLq8Knc7YNYrNzz2kRvFriobWQk6yLikiIuJHNJ0x2n+5+CBpcPnV7Tda3ZN2Nt/I6XupqT1pZ/WlviqZVf/mfpLfXPY1df+RnPPvtKN9rc7P6qsUoeivK0cz3keIn7qEoohoiYSi9l2kj/78ZLvPh2aLltYPm2a2hTZGOQib4l6feNtsNJDo9jrk/qFQlZfaNLRofu2GJq5Hbrd2qqjEq9tPk81YxOPVOJ3d550q8tSo6+mG0p0pamyMq8O8K3ljrcojIfohu8+7Corlbb4fXofWrAW7zxvLGrlafvBYeV2tLpp2n5+4ecm0s3mFmg52i0/c9Tz5bdvL6qlxq7i6U0vvOS/z7vPuHzyq6wzv2p6wo/vZ6GNHDkUNGWujag8fw/2DR9XlRSlqvqH5gWZ5S8LtdP6g0oq6cM0NGcaMOr3ROnr91dG1YQ9t6yHnnyqk3OjRFVfsWqjxu88frUbJdp8nFEVExI/vUcdob9++1Z+fGUoILT+re6WlPSn4alnffBfQia4N7Uia6O3V38/spPzdZWdxXidO9eqbsW0Fta+lyUl9lmJd0bdv32a8nxA/ZQlFEdESCUXtu0hnug1IjfGIJlmn84Pc2Ii5Pf9Rsyf1LfuZbisiImKOmk4omrDJ0nfP1W9IO29ehQLRUwGd6A6FLz8urGjwsF+dlhbCx+nVN5OGdrSr/huJa4yedPQTiiIeU0JRRLREQlH7LtKZbgNSYzyiFgWNw/XFqqgf0PyGoeBcp2rdTl24Hr/+b3a0FRERMVdNJxT9yR/7YkPL7qCkXfW0mX526U9aOsLvLkuPJkzHmlbPW5mC0lgJRRGPJ6EoIlrixw5F0zXTF9vjXKQz3QakxnhErQoaF+/r2sFt7adVWdeTZEmCLGkrIiJijppOKPqLs8OxgeXpBY3tSDuvl/Xrg5+Pq+51snVETextq+68ad3QsW3taE9j3fcTAtGfnx4gFEU8poSiiGiJHzMUzSfpl9yXGiMiIiJmn+mEon9xbjghtPyqO6igpODSQnSzpJIFjRmpfiPa1Vj38OGvN/mX5SOEoojHlFAUES2RUNS+i3Sm24DUGBERETHfTCcU/dvaxFA0ulmSFHy1om+/jwSj02pf2dH2XuQ3oX1tvwmqsS1yjH59+zDyuuXomqRx/s+6UUJRxGNKKIqIlkgoat9FOtNtQGqMiIiImG+mM0ZruDeSNLg8capXX999o9U9SbvvNNT/WD87CDn79WX5qL78Pvrcn/kXNRTcl7Sv1fl5fZ0iED1xKqDznRMZ7yPET11CUUS0REJR+y7SmW4DUmNERETEfDOdMdqzZ8/089MDKQPMz8pm1L6yo3eStLurFysb6ny4qNK+RZX2rajzxZZeGKH1Rt9tb6m944E+S3GsE6cC+skf+zTz4seM9xHipy6hKCJaIqGofRfpTLcBqTEiIiJivpnOGO3Vq1f6vw2JmyHF+3nlM5VNbmg2uBt7+/zbd5p98UplrWP6/D3HOHEqoH+sG+LWeUQLJBRFREskFLXvIp3pNiA1RkRERMw30x2jDQwMHDpb1Cp/8sc+DT+czHj/IOaChKKIaImEovZdpDPdBqTGiIiIiPlmumO05eVluRrtDURPnAroXxqHGD8iWiShKCJaIqGofRfpTLcBqTEiIiJivvkhY7Th4WH9rmbItkD0W999TU9PZ7xvEHNFQlFEtERCUfsu0pluA1JjRERExHzzQ8ZoW1tb6unp0X/3PbA8EP1Plfc18OAha4kiWiihKCJaIqGofRfpTLcBqTEiIiJivvmhY7Q3b96ovb1dv/UOWhaI/tY7qFv3eglEES2WUBQRLZFQ1L6LdKbbgNQYERERMd88zhjtzZs36unp0emrPcfafOknf+zTP/v7NDo6SiCKaIOEoohoiYSi9l2kM90GpMaIiIiI+eZxx2hbW1saHx9XY2Ojfn+5N+0w9A9XBtR4rUPT09MEoog2SSiKiJZIKGrfRTrTbUBqjIiIiJhvWjVGW15eVk9PjxobG/V93V3978uD+o9lQ/rCHbq9/qSjXz8/PaD/UHJfv/UO6mLbPdU1XdPY2JjevHmT8X5AzGUJRRHREglF7btIZ7oNSI0RERER802rx2ivXr3SkydPFAgE1NzcrMbGRtXW1qq2tlaNjY1qbW1VX1+fpqentbW1lfHzR8wHCUUR0RIJRe27SGe6DUiNEREREfNNO8dob9++TWqmzxkx3yQURURLJBS17yKd6TYgNUZERETMNxmjIea+hKKIaImEovZdpDPdBqTGiIiIiPkmYzTE3JdQFBEtkVDUvot0ptuA1BgREREx32SMhpj7EooioiUSitp3kc50G5AaIyIiIuabjNEQc19CUUS0REJR+y7SmW4DUmNERETEfJMxGmLuSyiKiJZIKGrfRTrTbUBqjIiIiJhvMkZDzH0JRRHREglF7btIZ7oNSI0RERER803GaIi5L6EoIloioah9F+lMtwGpMSIiImK+yRgNMfclFEVES7QiFEVERERERERE/FgSiiLisbUiFIVE6JfchxoDAAAAZB+M0QByH0JRRLREQlF7oF9yH2oMAAAAkH0wRgPIfQhFEdESCUXtgX7JfagxAAAAQPbBGA0g9yEURURLJBS1B/ol96HGAAAAANkHYzSA3IdQFBEtkVDUHuiX3IcaAwAAAGQfjNEAch9CUUS0REJRe6Bfch9qDAAAAJB9MEYDyH0IRRHREglF7YF+yX2oMQAAAED2wRgNIPchFEVESyQUtQf6JfehxgAAAADZB2M0gNyHUBQRLZFQ1B7ol9yHGgMAAABkH4zRAHIfQlFEtERCUXugX3IfagwAAACQfTBGA8h9CEUR0RIJRe2Bfsl9qDEAAABA9mHHGC3wfF3fd87pr6oe6lelD3TS0a+Tjn79qvSB/tvlx/pD+4wCz9ctf18ASA6hKCJaIqGoPdAvuQ81BgAAAMg+rBqjrW/vqLRvUb8qfaATpwJH8qSjX6V9i5a8PwCkhlAUES2RUNQe6JfchxoDAAAAZB9WjNECz9fTCkPj/bPC+2p7/CcLzgYAkkEoioiWSChqD/RL7kONAQAAALKP447RSvsWddLR/8GBqNnvO+csOisAMEMoioiW+DFD0Z/+9Kdp+6lCYJb7fHI1nmpVucOn3ky3w1IMvRx/oOnN4x5nU9MPxvXSsKJNAAAAkEmOM0b7u6anloShZv+q6qGFZwcAEqEoIlrkxw5F0yF/QtGA/A6HXAc6VVR4TlfuPZehOd0sd6i8dSrhVeONRXKVt2tekvH8nq6UuuR2OOQqOK3z9QNajTzReKxbF0tU5HTI5XSp4vI9zR6EPyt60HpRngKHXI4CeS62a+LYAVN+kO4/xE9aPaYaR/UHbGpgPB8Uik7puie2vYWnz8rXOhL9fH1ken3m78MDNRc5den2j8c76I+3dclZpOYH73tiqD8+Ws0AAAAgbT40LPH0vrA8EI34h/YZa08SIM8hFEVESyQUtYcPCUWjQcumFgYbVO4oUeuEtNhRIVdJkyZiXjOoBpdTvruvJWNQDW6XvDeeaUvS1nyX/G6nqm+9kCRNNJXIXdYSCjs3J3StzKnSptDR1u5Wy+32KbBkSJvP1FntVrEvoLXjdkAe8EGhqKdVT2xqz3s5RigaDSENrU/dkDfy2csAsaHox4ZQFAAAINv5kLDk2qNVy26ZT+W1R5n6kzJA7kEoioiWSChqD8cLRaWY8OX1XfmcoYA0gjHgV7HLr0FD0nSHLhXVa8D0anNwFB8iPWn1yOULvVl/rVPnWh5HX/i4ReectepPo/X5irWhaPyM3Q5NGlLkc1Dd0CpfcUFoFnFpvfrHozODC4sv6tbjyNRfQ7P3LqvC5QzN6jQ/FheKmmcXu12lujqwkqRd8aFoiJjP1MqIrl8sVqHDIVdBsXwdj3XQmscd8pWY3qN36eCx1ZHIOcW280mrR64Lfl09aFuFWkdWlDCj2tOqJ/EhpfFcgculB7Oiy8wznwM+uTwNulkffjymrQH5HR5dn0ps20HfTLWq3Pz+PpJRAACAbCTdMdr69o5+6RmxNRCN7EwPANZAKIqIlkgoag/Hnina5VOJs0K35iTJUK/PKU/jaPhxQ4N+l4r9A0q6BKIxquYStxoGwyFTW5kKY2aKFqiqI7Toe6/PERuKxoVDkBorQ9H5joqYGbs3KiOzeUOhX3HVjdC6mZsTavU45HJ51TW/KRnrGmkokavqTmh270STSp1luhYqtiaaTO9pDkWNQTW4napsmdCWDL3s86vUWa2uhMmfSWaKjrWo0hn5fM3pVoVTJb57emlIW8/adTES4L/uVZ3bLd/tZ9o6eF25bs5JmutQldMt/70lGdrUdHul3OHZ0E9aPXK5qnT7WfgcWsrkjvwBQPEhvzkUNTRU55a7rEXj60lmPgd8cjmi7XnZ5VWx06deQ4r93A+qweVSbdeSDBl6ec+nkoO+YaYoAABAtpPuGO1sz4LtgWhEx51Zm84aIL8gFEVESyQUtYfjrSnqkMt9XtdHojP3QjND6zQkSUZA/riZo1FW1Otzq8QXMK0pOqWbFT8cHPvspS4thB+KvX1+Xvcby+QmFD0Slqwp6gtImlZ7mUPeO6ZEMuBLPhNS0mTL2dhZigfPlbS5qhcv16Nh+eMWnYsEoeZQtLdW7qJGjR8cJFXYl7imqMt5RnX3nofeY7pNlY4qme+kPwgte2vlPtuiyYNHXmuqr0uj89JMW1k0yA2dxEEoaZ7JHGJUzUUuNQzGHT+h3b2qcxapedT00rl2XYi0z9xPce8Z+98Tai1xqvJKjx6vhoLZ1YWXWjfi3w8AAACykXTHaF+4B98faH4/pL+5uaLOl9ta2d7RWtiV10H1Ti7qHyqPdus9s0UBrIFQFBEtkVDUHo4zU9QYrFOJy6femFl7oWCofsAIBZkJa4xK0ooG686oqLwtfOu1JL1Wf61bJb4uLWxK2pzXPZ9bJXWD4eBsRYPm24mb/LqQczuU24N1M0WTBI8Oh1zOWvUnCeESQsOYsC90G35Z+Pb5kElC0YAv6aZPlW3TSdt2EELOdajKaQrN428pD+uu7dVce3nKmbHJN51yqq43WSga2wepQ9Fks5xNPztyKCoZS0O66Tunsy6n3K7S8KZniW0BAACA7COdMdrIwtrhQeZ3D/X9sy2t75letLurte1dvYs50r7W19blqep9bzDaPcPq/QDHhVAUES2RUNQejnf7fOiW5Ph1HCeaSlTsv6e71U5daJ+LO0boNuPCslZTICqFZs/FzSod9KvIXa+RJC1Zu1std0WHFtNofb5iXSgamilaey/ZYgjphaKhwNyvvvnwQprmIDR+pmjMLM5UJN4+P1RnuiV9uk2VDq8CyZqe8B6G1l8uaHUzPFPUey/p8g/WzxSt0K0XOnooaqzrx4VVbUXaPNakckeZ2qfj3w8AAACykXTGaP/W8TRlePl5w4qebu9Le7sK7kjSvpZmZvT1d/36snxOfdvmI+0paOxLezt6+vCJPj8kFP3ntmcWnzFA/kEoioiWSChqD8fdaMkYrDOtYxhmrl0XXC4Vx92uLBmabE0WiErSC90571Spv08vDR3MFHWfvxUbfBrretLToPMF0bVI4XCsXFP0SVuZCs/UqXc+dLv2Qk+9LrdOKJhmKLrYUSGXpym8pmZkOYQkoWh4vc/q9jGtG5KxPqabvjp1J6ThSTZamutQ1UHQPqX2sgKV1fUczETurfepbWLj4D38XfPakrQ10aLKgjK1T0maalNlwRk19IQfm+/RVV+rJjbC5+euVqd5TVF3nYZMa4p6GkaSzNyMX1M0/FmvvhtdU/QooWh4Y7P6vtCmUFsTiaFo9e1km1IBAABANpDOGO2vL40lDS6/uv1Gq3vSzuYb65FznQAAIABJREFUOX0vNbUn7ay+1Fcls+rf3E9ypH1N3X8k5/w77Whfq/Oz+ipFKPqb82PWnSxAnkIoioiWSChqD8fffT40W7S0cdQ0m+6FblU4oiFP3OsTb0cOB2ArA2qpDO8O7iiQ52KrHpgznYBPLqdLZ8/5dHOEsOeo2Lf7vFNFpZcVeG4o3ZmiMh7rlmkn+MtNfpVHQvRDdp93FRTL1zoSXYf2gGS7z4fDx6o7oeebd593ulRx+Z5mwx9a8+7zhafPxexwH7/De+QW9YTd54uqYtbXXeutC/VTWZtm0t59/mi3z68ONOmiqW2Xbz8++B4+aa9QkTO0RAAAAABkH0cdo+3v7+sXZ4cTQsvP6l5paU8KvlrWN98FdKJrQzuSJnp79fczOymPt7M4rxOnevXN2LaC2tfS5KQ+S7Gu6P5+smAVAI4KoSgiWiKhqD0c9yIN2Q81tofE2+cBAAAAjk46oWjCJkvfPVe/Ie28eRUKRE8FdKI7dLwfF1Y0eNivTkuRXex7/z975/YTR5bn+X/Ej/XSVr2VWl3zUKqHne6up51RtUZarVYrrfZhazTq6tGsZnZGmh717ni0tdPppNIJpJ1gwAYMpsA4zcUYysYYc8eAAWODbTAGg4ukbTBpcJjLdx/yQuSFS0KEMx35+UgfySYzI0+cXxIcvpw4R99MGtrUlvp/TF5jlFAU4PgQiiKiJRKK2gOBmfOhxvZAKAoAAADHIZ1Q9KQrYdf4rpCkLfW0mL526U9aPMTxFh9OmI41rZ53MgWl8RKKAhwPQlFEtMQPHYqm68cKgZnzocb2QCgKAAAAxyGdUPRX/pH4wPLMvMY2pc3XS/o69vVx1b0+IMTc3lDdhd3jfD22oU1ta6zrXlIg+rl3kFAU4JgQiiKiJX7IUDSXoF+cDzUGAAAAyD7SCUX/smQkKbT8siukkKTQ4vzuZkm+eY3tuRfplsa6hvd/vcmvy0YJRQGOCaEoIloioag90C/OhxoDAAAAZB/phKJ/V3s/xe3t0c2SpNCroL49HQ1Gp9Ua3NTGduwI2ngTUqAlGoj269sH0dct7a5JmuDf148TigIcE0JRRLREQlF7oF+cDzUGAAAAyD7SGaM19T1IGVyeONWrr+680fK2pK33Gup/pJ/HQs5+fVEyqi9O7z7357ULGgrtSNrR8tycvtojED1xqluVXVO2nTtArkAoioiWSChqD/SL86HGAAAAANlHOmO0ubm55B3oTX5SPKPW4KbeS9LWll4E19TxYEFFfQsq6guq48W6XhjhWZ/vN9bV2nZfn+xxrOjO8y+Cr+05cYAcglAUES2RUNQe6BfnQ40BAAAAso90xmihUEj/1pC8rmiin5Y9VfHkmmZDW/G3z797r9kXr1TcPKZPDzjGiVPd+uer97l1HsACCEUR0RIJRe2BfnE+1BgAAAAg+0h3jDY8PLzvbFGrPOnq1/jUtE1nDZBbEIoioiUSitoD/eJ8qDEAAABA9pHuGG1lZUX5jX22h6L/1jCi9+/f23TWALkFoSgiWiKhqD3QL86HGgMAAABkH0cZo42Pj++xE701/m3NsObn5204W4DchFAUES2RUNQe6BfnQ40BAAAAso+jjNG2trY0ODiov64ZszwQ/c8XhzU0/oi1RAEshFAUES2RUNQe6BfnQ40BAAAAso+jjtHevXun9vZ2/e7ykGWB6O8uD+lO7yCBKIDFEIoioiUSitoD/eJ8qDEAAABA9nGcMdq7d+80ODiogqb+Y22+dNLVr/9dP6iHDx8SiALYAKEoIloioag90C/OhxoDAAAAZB/HHaNtbW1pcnJSTU1N+sOVgbTD0H8NDKmprV3z8/MEogA2QSiKiJZIKGoP9IvzocYAAAAA2YdVY7SVlRUNDg6qqalJefV39U91Q/qL88P6s/x7sQD0c++g/vzskL6tvqfqH3sVuN6mhw8f6t27d5a0AQBSQyiKiJZIKGoP9IvzocYAAAAA2YfVY7RQKKTZ2Vn19/erpaVFTU1Nqq+vV319vZqamtTa2qqhoSHNz89ra2vL0vcGgNQQiiKiJRKK2gP94nyoMQAAAED2YecYbWdnJ6UA8GEhFEVESyQUtQf6xflQYwAAAIDsgzEagPMhFEVESyQUtQf6xflQYwAAAIDsgzEagPMhFEVESyQUtQf6xflQYwAAAIDsgzEagPMhFEVESyQUtQf6xflQYwAAAIDsgzEagPMhFEVESyQUtQf6xflQYwAAAIDsgzEagPMhFEVESyQUtQf6xflQYwAAAIDsgzEagPMhFEVESyQUtQf6xflQYwAAAIDsgzEagPMhFEVESyQUtQf6xflQYwAAAIDsgzEagPMhFEVES7QiFEVERERERERE/FASiiLisbUiFDUMAxOkX5wvNUZERETMPhmjITpfQlFEtERCUfsu0pluA1JjRERExFyTMRqi8yUURURLJBS17yKd6TYgNUZERETMNRmjITpfQlFEtERCUfsu0pluA1JjRERExFyTMRqi8yUURURLJBS17yKd6TYgNUZERETMNRmjITpfQlFEtERCUfsu0pluA1JjRERExFyTMRqi8yUURURLJBS17yKd6TYgNUZERETMNRmjITpfQlFEtERCUfsu0pluA1JjRERExFyTMRqi8yUURURLJBS17yKd6TYgNUZERETMNRmjITpfQlFEtERCUfsu0pluA1JjRERExFyTMRqi8yUURURLJBS17yKd6TYgNUZERETMNe0Yo3U8Xta/35rRby6M6Vf+EZ109eukq1+/8o/ov12e0O+vP1HH4+WMnztirkgoioiWSChq30U6021AaoyIiIiYa1o1RguuvtXZ7jn9yj+iE6e6D+VJV7/Ods9lvA8QnS6hKCJaIqGofRfpTLcBqTEiIiJirmnFGK3j8XJaYWiin3sH1Tj+U8b7AtGpEooioiUSitp3kc50G5AaIyIiIuaaxx2jne2e00lX/5EDUbP/fmsm4/2B6EQJRRHREj9kKPrZZ5+lbaYvtse5SGe6Dfix13hC1/0u1XQe4bUrkxoeea7Qgc9d0dTQiObWMt+f6brYU6fywIDlx33Y6JenqjMz53Xoutl7fq86L6u8cVQrWVBnRETEdD3OGO13VyctCUPN/ubCWMb7BNFpEooioiV+6FA0HXInFO1UjcslT0y3CvKLVdfxRCFjWq3nXSppnEh63Uh9gTznWzRtGAo96VCd/3t5XS558s6orK5Hi9Hnro2rrdynArdLHvf3KrncoSexEGxNEzfKVfS9O/y+/svqfLKW8f77GDzygHutR1c8Ll1omT7guUcPRV/cvCBvfr2GD3ru/E1VuvN1beigYx4joDUMGZ1V8vgb9dCq/p9oVml+lboWzF9fU1+NJ/Y9cdRjHz4UDfeJt6g54bzS6KuJRpW4qtSVbt1sP78FdVXl6+KNgz6jiIiI2edRx2i+rueWB6JRf3/9Scb7BdFJEooioiUSitp3kT7888Oh6G6IsqJnfVdU4ipU46ih2Rsl8hQGNBb3mj7Ve9yqal+Ssdaneq9Hl1ontWIYWpm5rRqvWxVtszIMQ2OBQnmLGjS2YshYGVVTkVtFgdHwcUYDKnIXqWl0RYaxorGGInmT3guPX+Ndg+0V8hYU6NyB/XzMINJSsykUnVZbiVc1nUvxX19qV5W7QOcKwt83Rz1+uqGox+VWafNE0tePEop+CA99fgu3dCmvQh1LH/JzhoiIeHyPMkZrGHtp2S3ze9kw9jLjfYPoFAlFEdESCUXtu0gf/vmJoaihuGBlqV1V7vigJ9RTo0JPjfrWDBmTN1RZUKde0zG7qnZnl5r/bRgJoUhiWJWBkOZj9WihaHjm76VbvbpW4NGVnvhZuYv3Arr4vVseV5785Zd1qSD6uQh/HiquNKqqMC8yq7dOPSO7M4TzC8vVNr6WXNfOKnn8V9Ra5w/PFs4rVNWN8cgt2p2qcfl1fSL6/tHju+T93q+rPQuRz4RpJnNVZ+RrF3Sl7pzyI6+Pn628+x5dVeZZ0JH3Wnuizsv+2OzlovKWcGgfbe/ZStVfyJc31WdxolElnloNJHx9uuW8PBdvqb++QIU1PaZb0CN9V1On83mR7wXz+7vy5C+/oYk10/fHhSu6Xl6ofHM/JNUyfNzikhL53EVqmUjxvWsYMhbuxY7lcX+vksgs7oeNflO/RJ6f8P1orkf+mWJd7YreWh9+j8sNN+I+D33RmbMHnV/0+3+f5xnGkjoq3Lp4Yzbj32uIiIjpmO4YLbj6Vr88N2xrIBrdmT7TfYPoFAlFEdESCUXtu0gf/vkpZorerpLPXaK2aUOGsaauKrfO1Q9HHg/fJhwf/JhcG9a1Qq/q+8IB2cPmIuXHzRTN270tdqJZpXnxM0XzS24c6/bjXPFIoeh0iy64w7PvxgKF8lZ17tZwqVM1nuiM3zUtjzSo1B0fihZebNVUpI6Nfpc8nkrdnlmRsRbU4JVCeS7eUtAwkkNRl1dVP4aPO3e7UoXuKnWtRT970VC0T/Uejy7ffq6Qsaa5jir53NGZgglB30SjSlxuldb3aerZnJbXRtVY6FZpQ3gdypXRgEpMYWt82LemgVqvvEUNuh9ck7EyqVsVXhVWde623eVV1Y9jmn22mLSu5eyNEnkqOxI++9NqPR+ZOT0aUFHs/Hbb7i2qV//kM80H15JmTzf6d/9w8LDRL49p9vRU60UVeqrUlTRjMnzcksbxyPlEb6M391U4WPRVdWhuzVDo+W1d9rhV07lm6kdT8Gvup+kbuuj2qub2TLhuA/UqdUf7dPecBp+vJZ3DgecXCUVnb5TI4w+knkUefTz6mUJERPxITHeMVtD5zPZANOr/u8nSNIhWSCiKiJZIKGrfRfrwz09cU9Qlj7dM1+/tzk4LzwyNzI5b61SNe69bhBfUVeWVr6rTtKbohFpLvo8d+2xlh57Fnr+mhy0lKoi+b36l7sxkvv8+Bo8Sio4FCuWtaA+HTKMBFblNtyd3XZa3oF4jseebw7XkW7InGs7G3wadNDs0xb9jn7douGb+dyTYrL2r8cVwILj4bE7Laynef6JRJa5KdcaCR/NzDRnGuJrOmp4f14Yu1boLdG3Y1DfTLbrguqj2pchzzzZoYo8+7LnsVnHDePzX4/oyfB5V7Utx/Xi5Y3dW7spiOBxN1ZfJt5cP61qBW7VdiW2JhqITkT9ERG+jN/fVmpbnnmkxOgvWWFNnpWnm9j6h6FRzUUIgGf5jSPiPI8mfB3O7D3t+wfYKeb0Vaht6ouU1Q6HgnGYXV1J/phARET8S0x2jfe4dPDjQPD2kv7kZVMfLDQU3NrUSMfg6pN7JBf1j2eFuvf/ZH/sy3j+ITpBQFBEtkVDUvov04Z8fP1M01FcrX9LMtOHY7dbB9oo91v1cUF/tWRWcb467Bbbnsle+qtt6tmLIWJnRnSqvfLV9ChmGgl2X5fNW6c5MOAR7drtKPm+tBj7C3cizu8ZGZIOl5LAutuFSUgC1fyiaFN4dOxQ1FHo+oNZLxTr7vVve7/2Rzb5SvH+KZRYW7zWqyhe5fd58S3hSG+LfM6lNBwRxictBRMPCWNgc7ZvYhksp1vhcuKfr0c3HzMsCpOrXPdcINYWihqHQcL2K3EVqmYh/fuhJh+qKz4Rvn494mFA01dqfu1874PNw6PNb0dTtOpWfPaN8V5785Y0aMm9eNd6gYpbTQETEj8x0xmgDM8H9g8zvHuj003Wtbpt+Sdna0srGlt7H/eayo9WVVfnLew8MRjseL2e8jxA/dglFEdESCUXtu0gf/vmJt89Pq63EnbTj/FigUIU1HWqvcKfYuTxy63tRoykQNRSeleeLn1XaW6MCb53uGeFZd+bbZQ2jV1e+9+rqQOb7MNtNNxQNdVbFBYYxowF3mjNFLQ9F14Kaj92uvqblkYBKXEVqmUzx/olhXmTd2yt3ZyKvT3j+oWaKlqhtNlV7402aKbrWqRp3in51RWdTJ/Zd+Jb2opq74T8UJPTlkWaKRvpspL5Q3qLLqom9X3jWavn1idgs2rhQ9wgzRQtr+w74PBz+/OJmlK7M6HalR97LXak/U4iIiB+J6YzRTrVM7hlefno1qCcbO9L2lkKbkrSjxZkZffVdv74oea6+DfNvLtsKGTvS9qaePHisT/cJRf+5+XHG+wjxY5dQFBEtkVDUvov04Z+fvNFSqK/WtJ5jxOkWXfB4VBi9zTj2+jVNNKYKRA0ZxqxulrlVVNOtuTUjNlPUW9amWcPQbFuZvIU16n2+pt21TMt0czbzfZjtplfjcFCVtA7s9A1djC6FcIg1RW0NRaPBZnd4M5/wuqDxoWjFj5ElHRLDvNkbuujyq3EkqJCxomd99aa2R9pQcEVDa+HPa/yaopHPZHSm5wFBXOKaosH2Cnmjm47Fnhf+w0I48E/su1m1lbhUEhjR8pqhlZk+XStyx4eG7iI1Rc7l4DVFTX+8WBvWtULzLNnIOq23wuuCLk/8qCpvYih6QbcWjOQaJqwpGv487BX0mj8Phzi/yL/HAoXyll4Pr1O79lx3EkJR1hRFRMSP0XTGaP+l4n7K4PLL9jda3pY2376Ru/qlpralzeWX+tI3q/63Oyl+c9nR1L2Hcs+916Z2tDw3qy/3CEW/Lhu17dwRc0VCUUS0REJR+y7Sh39+qt3nI6FO/bApRAuHHebbhM2vT54pFwmtFnrUUBrZ/TrpFtkF9QVK5c8Lvya/sDxuLVO0qMbTLbqQdMu4ocRNsxbvNaoy3x3eTbwkoKsXPuzt84s9AZWbdp+/fHM89vl72FKiArcrHJol3T6/pokb5ZHPUZ78VQFd8bt06VZkqYClLl0pzJMnGrIetPv8frMT43afn1br+cTb6SP16alRoadGfWvJfRcav7G7q3thlRpr/LHwL3n3+RI1pvyeSBGKGpHb6E3fz4s9dSr5frem1y6aN00Lr/frdUVmoqa5+/xen4cDzy+2+/y42i+Zdp8vDezuYB/Z4I3d5xER8WPzsGO0d+/e6c/PDiWFlp/UvdLithR6taRvvuvWic41bUqa6O3VP8xs7vm7y+bCnE6c6tU3YxsKaUeLk5P6ZI91Rd+9e5fxfkL8mCUURURLJBS17yKd6TYgNXamC2q/6FVN51KG2+Fwl9pVlZcwWx0REfEjMJ1QNGmTpe+eqd+QNt+8Cgeip7p1oiscvvw0H9Tgfr86Lc5HjtOrbyYNbWpL/T8mrzF60tVPKIp4TAlFEdESCUXtu0hnug1IjR3rRLNK82vUt5LhdjjWBXVV5evSLWaNIyLix2c6oejP/tgXH1p2hSRtqafF9LVLf9LiIX53WXw4YTrWtHreyRSUxksoing8CUUR0RI/dCiarpm+2B7nIp3pNiA1drKLPXUqDwxkvB1O9E+dl1XeOBrZNAsREfHjMp1Q9JfnhuMDyzPzGtuUNl8v6evY18dV9zrVOqImtjdUd8G0bujYhja1rbGue0mB6C/ODBCKIh5TQlFEtMQPGYrmkvSL86XGiIiIiNlnOqHoX5wfTgotv+wKKSQptDi/u1mSb15jxl6/EW1prGt4/9eb/MuSEUJRxGNKKIqIlkgoat9FOtNtQGqMiIiImGumE4r+bU1yKLq7WZIUehXUt6ejwei0WoOb2tiO/ia0o403IQVaosfo17cPoq9b2l2TNMH/WTdKKIp4TAlFEdESCUXtu0hnug1IjRERERFzzXTGaFfvjqQMLk+c6tVXd95oeVvS1nsN9T/Sz2MhZ7++KBnVF6d3n/vz2gUNhXYk7Wh5bk5f7RGInjjVrQsdExnvI8SPXUJRRLREQlH7LtKZbgNSY0RERMRcM50x2tOnT/WLMwN7BpifFM+oNbip95K0taUXwTV1PFhQUd+CivqC6nixrhdGeL3R9xvram27r0/2ONaJU9362R/7NPPip4z3EeLHLqEoIloioah9F+lMtwGpMSIiImKumc4Y7dWrV/o/V5M3Q0r007KnKp5c02xoK/72+XfvNfvilYqbx/TpAcc4capb/1Q3xK3ziBZIKIqIlkgoat9FOtNtQGqMiIiImGumO0YbGBjYd7aoVf7sj30afjCZ8f5BdIKEoohoiYSi9l2kM90GpMaIiIiIuWa6Y7SlpSV5AvYGoidOdetfA0OMHxEtklAUES2RUNS+i3Sm24DUGBERETHXPMoYbXh4WL+7PGRbIPpt9T1NT09nvG8QnSKhKCJaIqGofRfpTLcBqTEiIiJirnmUMdr6+rp6enr0P6rvWx6I/qeyexq4/4C1RBEtlFAUES2RUNS+i3Sm24DUGBERETHXPOoY7c2bN2ptbdVvqwYtC0R/WzWoW3d7CUQRLZZQFBEtkVDUvot0ptuA1BgREREx1zzOGO3Nmzfq6enRmWs9x9p86Wd/7NO/1PZpdHSUQBTRBglFEdESCUXtu0hnug1IjRERERFzzeOO0dbX1zU+Pq5AIKDf/9Cbdhj6hysDClxv0/T0NIEook0SiiKiJRKK2neRznQbkBojIiIi5ppWjdGWlpbU09OjQCCg03V39L9+GNR/LB7S597w7fUnXf36xZkB/QffPf22alAVLXdV13BdY2NjevPmTcb7AdHJEooioiUSitp3kc50G5AaIyIiIuaaVo/RXr16pcePH6u7u1uNjY0KBAKqqalRTU2NAoGAmpub1dfXp+npaa2vr2f8/BFzQUJRRLREQlH7LtKZbgNSY0RERMRc084x2rt371Ka6XNGzDUJRRHREglF7btIZ7oNSI0RERERc03GaIjOl1AUES2RUNS+i3Sm24DUGBERETHXZIyG6HwJRRHREglF7btIZ7oNSI0RERERc03GaIjOl1AUES2RUNS+i3Sm24DUGBERETHXZIyG6HwJRRHREglF7btIZ7oNSI0RERERc03GaIjOl1AUES2RUNS+i3Sm24DUGBERETHXZIyG6HwJRRHREglF7btIZ7oNSI0RERERc03GaIjOl1AUES2RUNS+i3Sm24DUGBERETHXZIyG6HwJRRHREq0IRRERERERERERP5SEooh4bK0IRSEZ+sX5UGMAAACA7IMxGoDzIRRFREskFLUH+sX5UGMAAACA7IMxGoDzIRRFREskFLUH+sX5UGMAAACA7IMxGoDzIRRFREskFLUH+sX5UGMAAACA7IMxGoDzIRRFREskFLUH+sX5UGMAAACA7IMxGoDzIRRFREskFLUH+sX5UGMAAACA7IMxGoDzIRRFREskFLUH+sX5UGMAAACA7IMxGoDzIRRFREskFLUH+sX5UGMAAACA7IMxGoDzIRRFREskFLUH+sX5UGMAAACA7IMxGoDzIRRFREskFLUH+sX5UGMAAACA7IMxGoDzIRRFREskFLUH+sX5UGMAAACA7MOOMVr3s1Wd7niuvyp/oF8X3ddJV79Ouvr166L7+u8/PNIfWmfU/WzV8vcFgNQQiiKiJRKK2gP94nyoMQAAAED2YdUYbXVjU0V9C/p10X2dONV9KE+6+lXUt2DJ+wPA3hCKIqIlEoraA/3ifKgxAAAAQPZhxRit+9lqWmFoon+Wf08tj/5kwdkAQCoIRRHREglF7YF+cT7UGAAAACD7OO4YrahvQSdd/UcORM2e7nhu0VkBgBlCUUS0xA8Zin722Wdp+7FCYOZ8sqXG60/v68GikelmAAAAAGQFxxmj/V3DE0vCULN/Vf7AwrMDAIlQFBEt8kOHoumQO6Fot2pdLnliulWQf15X7j6Toee6WeJSSfNU0qvGAwXylLRqTpLx7K6uFHnkdbnkyTujC/UDWo4+0XikWxU+Fbhd8rg9Kv3hrmYNSZrSDb/5fXet7T52FzieI/8gNgZU73HpYqsVMwd+Uke5W+cC9w985uNmvzzVVhS2W7Uuv24kfyTDBEd0I/p5c+XJd/4H3X36NvJg+DNn++drqlklLpe8lXe0kvTga3VWuuXZ7xwAAADgo+WoYzR/7wvLA9Gof2idsfYkAXIcQlFEtERCUXs4Sii6GxS91fzgVZW4fGqekBbaSuXxNWgi7jWDuupxq/rOa8kY1FWvR1U/PtW6pPW5TtV63aq89UKSNNHgk7e4SRNvJb2d0PVit4oa4o8W43mbyvMq1fk6zRPOQY76g3jlTqW8BQXyJ9XUXj5MKPpct0rdKrk6qPm3kvRW0+2V8rmjn6kPG4p6XCW6mZg9P2/VRZeLUBQAAMChHGWMdv3hsmW3zO/l9YfLBzcEAA4FoSgiWiKhqD0cLxSV4sKj13dU7Q4HpFGMgVoVemo1aEiabtOlgnoNmF7dW707u9T8b2m/cMzQeMCnosCouBn7YI72gzg887fq9qAaCzyqHzD3tKHZuz+o1OOWx+VSfmGFbj2KPG48U/cPRbHZl/6KNk1GHoqrb3BENyoKle+KzAquH9By0ozgavUe5phXW3UtMvs41pbu6rgZxckzmLtV6ypQ46j5a1O6WVaga83RoDJi5DNonuXs9fhU3Tqh9cjrbvhdqqytV0le9L3MfeRWQVG9BoMpunmqWSWuclVXJv8BYKLBJ29lpapMoWj8TOtCVbc9inwPhAPga631kfeM76fU/W16rLwgcl5FulZ7UR5/sx4n1Tr+PB43++W5WKtr/jzT8wEAAOCwpDtGW93Y1K/8I7YGotGd6QHAGghFEdESCUXt4dgzRTur5XOX6tZzSTLUW+2WPxBNmgwN1npUWDuQOrw0RtXo8+rqYPjRxy3Fyo+bKZqn8rYUt26/vqNqd4qZdZCSI/0gft6qi5FZkxMNPnmru3dr+KJN5S6/msOF0kRTsbyR2aQLbaXy+BtSzvY1h6JDdR4VVnXqpSEZi3dV643MJlZyGJ44g7jZHx+ke7yV6nj6VjIWdbfKY2rrfjNFX6u/xitvQbmaex5q+W3i4wkzRY1BXfW6VdY0plVDWn/armqvR7Xdr2PP9RYHdO/pvH5aNWQM1snnLtb1iXC7BmrY3or7AAAgAElEQVR9qW+Rn2pWiata3eY/HkiSRiNh9F3TOUyo2edWWVM4jF2faFBJ7LHw96avsl3TbyVjsVM1Hrdquw1Fb8P3Vd+N9Lf5sfD3qLesVdOmmkVDzv3O43GzXx53sRoHn+rFy1X+QAEAAJAm6Y7RzvXM2x6IRnXdnrXprAFyC0JRRLREQlF7ON6aoi55vBd0Y2R3Clx4ZmidhiTJ6FZtwszRXYLqrfbKV91tWlN0SjdLv48d+9ylTs2neOVEg2/voBWSOMoP4vAsxUiIN9GgIrdpqYLXd1Tt9qq67b5mVw3JWNVP88taV+SWe2+lbt5/pvBDL/UikjiaQ9Fw0HlFfQ/Dr1tfDoeJUnIoan5MkiabzsUeT5xdrO5q06zFA9YUVVAP2+tVUZh38JqivTXyFgQ0bnr1XGuJPOW3tRJ5bs3d3Tb215j/OKBY+Nmb2ISp5kiwOaFm3+6MXGOgVoW+Bk1EAujwObzV8vxL7XbFI10/F21j8rnu9o2h1ZfzpuDXUHdV9LFe1bk9ujq4+7rHzf5YH+53Ho+b/fJU3eX7EAAA4IikO0b73Dt4cKB5ekh/czOojpcbCm5saiVi8HVIvZML+seyw916z2xRAGsgFEVESyQUtYfjzBQ1Buvk81SrN25dz9HY7dYrdypjMwjjCWqw7qwKSlp2b++NzNzzVXeG13h8O6e71V756gbjQ5fX3ar17BW0QirS/kFsDKjesztzMxoQmjdcWn/aqWtl5+TLC9+yvhuMv9V0Z70qzp1RvitP/opm3Y88FBdgGosaaa3WhXyPvHGbaqVYNiFuQ6T4W9qPF4qaTnl1Sn0NF0yznhNC0bjjJn4tef3R3upUG4MVq3U64Y1joWg4ZA0H0eGZnRdbn8c9LknLI82q9kVun4/bbGy/UDRy2/35M+Hb5+OWFEh+nTkU3e88rFv7FQAAIDdJZ4w2Mr+yf5D53QOdfrqu1W3Ti7a2tLKxpfdxR9rR6sqq/OW9BwajXTPJ20ACQHoQiiKiJRKK2sPxbp+PbFaTsF5jeCbnXd2JBjtxhG+3zi9uNgWiUnjGWkLYOVirAm+9Rkxf2g2O4LCk+4PY6K6OC91iRgPut8um26Xfar6jSoXuGvUrYVbn2zl1VnnkrQnPj9xr5qKxOqZmv0tlLeHEMD5sCweERbU9kQ2R4h8/cig6GFBxwvq28TMvDzlTtLRNCylC0f4at843PTq4s82hZ3RZiJHdpQuSH/epvmcubi3Tg0PR8G33Fa1TsVmmu48N6qonfm3VxJmie50HoSgAAMDxSGeM9n/bnuwZXn56NagnGzvS9pZCm5K0o8WZGX31Xb++KHmuvg3zkbYVMnak7U09efBYn+4Tiv5Ly1OLzxgg9yAURURLJBS1h+NutBReczBhF/jnrbro8ajQVa47cbNIDU02pwpEJemFbl9wq6i2Ty8NxWaKei/c0kLs5QOq9+yuQQqHI70ah0PIpOUJnrepPBpaTzSoyF2mH5++lWToZeduKDrR4NtdnzK6xmdSKBoNOqO1nkgORS+2R5ZVeKFbpS6VNETW8pwbVGOxO41QtEDXRlJ8XqJrhAZ2d5+fHwyoLBbMRzZPag/GPz+6puhcp2kd1ORQdKW3Rj7vBd0cW5UhQ6tjrfqhrlOLie2ImwkaXt8zPy9vt//Nj0fXch1blRFr72FC0UFd9XhU0zGndRlanWpXtXc3oB6q8+65puh+50EoCgAAcDzSGaP910tjKYPLL9vfaHlb2nz7Ru7ql5raljaXX+pL36z63+6kONKOpu49lHvuvTa1o+W5WX25Ryj6mwtj1p0sQI5CKIqIlkgoag/H330+PFs0fif4cJCVPKMzxZqk5l3GgwNqKovskJ1w67UkzbWVylvSqrkjnGcuk1aNn7fqYsrZleZNswxNtlebdp8vU9NANDx8pI5q007xZQ2x3crjd5831drtUWl1+25QPtWqco9bnkjQajxqU3VhXuS9qtVc64+s5XlQKPpa/XXh94gGrnFntDhkui3frQJfma7dfRb7HD9uLVWB2xULdQ/afT7++8K8a3viEgMmEm6P10SDilymGdMJoelkW4X8eZG+rW5Qvd+lqtuvddDt88sD9bs7yJc2qLHctFbo2wndjOxM7/UU6VJpwR67z8efB6EoAADA8TjsGG1nZ0e/PDecFFp+UvdKi9tS6NWSvvmuWyc617QpaaK3V/8ws7nn8TYX5nTiVK++GdtQSDtanJzUJ3usK7qzkypYBYDDQiiKiJZIKGoPx71IQ/ZDjWFfDCNuVjAbKAEAAHwY0glFkzZZ+u6Z+g1p882rcCB6qlsnusLH+2k+qMH9fnVajO5i36tvJg1takv9PyavMUooCnB8CEUR0RIJRe2BwMz5UGPYj7FAocoCQ3ppSMbiXdV63SpvS1wLGAAAAKwmnVD0pCth1/iukKQt9bSYvnbpT8lL9aRg8eGE6VjT6nknU1AaL6EowPEgFEVES/zQoWi6fqwQmDkfagz7EhzRjcjt8568M7pQPxBZzxUAAADsJJ1Q9Ff+kfjA8sy8xjalzddL+jr29XHVvT4gxNzeUN2F3eN8PbahTW1rrOteUiD6uXeQUBTgmBCKIqIlfshQNJegX5wPNQYAAADIPtIJRf+yZCQptPyyK6SQpNDi/O5mSb55je25Bs6WxrqG93+9ya/LRglFAY4JoSgiWiKhqD3QL86HGgMAAABkH+mEon9Xez/F7e3RzZKk0Kugvj0dDUan1Rrc1MZ27AjaeBNSoCUaiPbr2wfR1y3trkma4N/XjxOKAhwTQlFEtERCUXugX5wPNQYAAADIPtIZozX1PUgZXJ441auv7rzR8rakrfca6n+kn8dCzn59UTKqL07vPvfntQsaCu1I2tHy3Jy+2iMQPXGqW5VdU7adO0CuQCiKiJZIKGoP9IvzocYAAAAA2Uc6Y7S5ubnkHehNflI8o9bgpt5L0taWXgTX1PFgQUV9CyrqC6rjxbpeGOFZn+831tXadl+f7HGs6M7zL4Kv7TlxgByCUBQRLZFQ1B7oF+dDjQEAAACyj3TGaKFQSP/WkLyuaKKflj1V8eSaZkNb8bfPv3uv2RevVNw8pk8POMaJU93656v3uXUewAIIRRHREglF7YF+cT7UGAAAACD7SHeMNjw8vO9sUas86erX+NS0TWcNkFsQiiKiJRKK2gP94nyoMQAAAED2ke4YbWVlRfmNfbaHov/WMKL379/bdNYAuQWhKCJaIqGoPdAvzocaAwAAAGQfRxmjjY+P77ETvTX+bc2w5ufnbThbgNyEUBQRLZFQ1B7oF+dDjQEAAACyj6OM0ba2tjQ4OKi/rhmzPBD9zxeHNTT+iLVEASyEUBQRLZFQ1B7oF+dDjQEAAACyj6OO0d69e6f29nb97vKQZYHo7y4P6U7vIIEogMUQiiKiJRKK2gP94nyoMQAAAED2cZwx2rt37zQ4OKiCpv5jbb500tWv/10/qIcPHxKIAtgAoSgiWiKhqD3QL86HGgMAAABkH8cdo21tbWlyclJNTU36w5WBtMPQfw0MqamtXfPz8wSiADZBKIqIlkgoag/0i/OhxgAAAADZh1VjtJWVFQ0ODqqpqUl59Xf1T3VD+ovzw/qz/HuxAPRz76D+/OyQvq2+p+ofexW43qaHDx/q3bt3lrQBAFJDKIqIlkgoag/0i/OhxgAAAADZh9VjtFAopNnZWfX396ulpUVNTU2qr69XfX29mpqa1NraqqGhIc3Pz2tra8vS9waA1BCKIqIlEoraA/3ifKgxAAAAQPZh5xhtZ2cnpQDwYSEURURLJBS1B/rF+VBjAAAAgOyDMRqA8yEURURLJBS1B/rF+VBjAAAAgOyDMRqA8yEURURLJBS1B/rF+VBjAAAAgOyDMRqA8yEURURLJBS1B/rF+VBjAAAAgOyDMRqA8yEURURLJBS1B/rF+VBjAAAAgOyDMRqA8yEURURLJBS1B/rF+VBjAAAAgOyDMRqA8yEURURLJBS1B/rF+VBjAAAAgOyDMRqA8yEURURLJBS1B/rF+VBjAAAAgOyDMRqA8yEURURLtCIURURERERERET8UBKKIuKxtSIUNQwDE6RfnC81RkRERMw+GaMhOl9CUUS0REJR+y7SmW4DUmNERETEXJMxGqLzJRRFREskFLXvIp3pNiA1RkRERMw1GaMhOl9CUUS0REJR+y7SmW4DUmNERETEXJMxGqLzJRRFREskFLXvIp3pNiA1RkRERMw1GaMhOl9CUUS0REJR+y7SmW4DUmNERETEXJMxGqLzJRRFREskFLXvIp3pNiA1RkRERMw1GaMhOl9CUUS0REJR+y7SmW4DUmNERETEXJMxGqLzJRRFREskFLXvIp3pNiA1RkRERMw1GaMhOl9CUUS0REJR+y7SmW4DUmNERETEXJMxGqLzJRRFREskFLXvIp3pNiA1RkRERMw17RijdTxe1r/fmtFvLozpV/4RnXT166SrX7/yj+i/XZ7Q768/Ucfj5YyfO2KuSCiKiJZIKGrfRTrTbUBqjIiIiJhrWjVGC66+1dnuOf3KP6ITp7oP5UlXv852z2W8DxCdLqEoIloioah9F+lMtwGpMSIiImKuacUYrePxclphaKKfewfVOP5TxvsC0akSiiKiJRKK2neRznQbkBojIiIi5prHHaOd7Z7TSVf/kQNRs/9+aybj/YHoRAlFEdESP2Qo+tlnn6Vtpi+2x7lIZ7oNSI137VSNy6/rE5lux/4+bPTLU9WZ8XYgIiLix+txxmi/uzppSRhq9jcXxjLeJ4hOk1AUES3xQ4ei6ZA7oWinalwueWK6VZBfrLqOJwoZ02o971JJ40TS60bqC+Q536Jpw1DoSYfq/N/L63LJk3dGZXU9Wow+d21cbeU+Fbhd8ri/V8nlDj1ZMx9rRVO3L6ss/3t5XVXqyoL++xhMq8YTjSqJq7HZD9HnH2Moal2bCVsRERFzx6OGor6u55YHolF/f/1JxvsF0UkSiiKiJRKK2neRPvzzw6FoTWf0/yt61ndFJa5CNY4amr1RIk9hQGNxr+lTvcetqvYlGWt9qvd6dKl1UiuGoZWZ26rxulXRNivDMDQWKJS3qEFjK4aMlVE1FblVFBiNHGdNE41Fyj97WXfGFrWSBX33sXjkWQgTjSr54OEzoSihKCIiYm54lDFaw9hLy26Z38uGsZcZ7xtEp0goioiWSChq30X68M9PDEUNGcaErvsjX1tqV5U7HJDGjt9To0JPjfrWDBmTN1RZUKde0zG7qnZnl5r/bRgJAdFSu6ryLqp9IfN99rFpZSj6sNEvz4UaXT2XJ4+/UQ+NNT3puKyS793yuFzKLyxX2/iajMjM4Uu3lmKvnW45L29Fu4JG/Ixh7/d+Xe1ZMH3G9ggYE2cS13VpLjqTeOGerpcXKj82A3n3sa4ql0qutOhq5P1222jIWHuizsv+8DFdefKX39DEWsLnOsXnMfbvzqq42bTRz+/ivUZVFebJk3h+E40qcVWq6Ua5/HnR8+jRYuT9PuysXERERMyk6Y7Rgqtv9ctzw7YGotGd6TPdN4hOkVAUES2RUNS+i/Thn59ipujtKvncJWqbNmQYa+qqcutc/XDk8TX11XhUWNOjUKrjrQ3rWqFX9X3hgOphc5Hy42aK5unijelwOzsq5SmuVG3KIA2tq7HJvUJRd5Gu9U1qdi6o0GhARe4iNY2uyDBWNBbwR8LSyMzhi7cUNAwZxqzaSswzht0qbRjVirGmue4aFbkr1LEU/YylCkWX1HPZK1/Fj5paMRQKjqipyK0LLdMyjGm1lbjlq7qtZyuGQs8HdK3IHRe2e7wVujW5ImPtue5UeuSt6lQo2kZ/IMXs5EOGokaKNi+1q8rtVU3Hc4WMNc3drlShu0pda9E+dau0fkBza4ZWRgMqMb2WmaKIiIi5Y7pjtILOZ7YHolH/383pjPcPohMkFEVESyQUte8iffjnJ64p6pLHW6br93bDyfDM0FoNGIaMtU7VJMwc3XVBXVVe+ao6TWuKTqi15PvYsc9WduhZ5LFYGDcQCZo6quSLBWloXY1N7hWKVnbshtwri+FwNPr/8QYVR1+zdEuXXBfVvmTImL2hi9F6dV2Wt6BeI7HjmgPIvULRLtW6z6ppfPdrwQfdunNvRsZks0qj72P+HEbeI3EGstFZFQtug+0V8nor1Db0RMtrhkLBOc0uruhYoehaUPPPTEs8rHXocvTxpD6Nfx9CUURExNwx3THa597BgwPN00P6m5tBdbzcUHBjUysRg69D6p1c0D+WHe7W+5/9sS/j/YPoBAlFEdESCUXtu0gf/vnxM0VDfbXyearUFRdMDutagUdXetbCgVPSGqOGDGNBfbVnVXC+OXKrsqHYTMDIbD9jZUZ3qrzy1fYpZKQKi8bVdNat2q7M92G2a3koGleHBQ01lqsocvt8/K3fS+qoyFNV+5KCty7GZmcm3nIetbR5UnuGok9bVLbXbfWp1j41fW2/UDS8eVedys+eUb4rT/7yRg0tGDpWKBpZUqDsTJ7p/AhFERERMd50xmgDM8H9g8zvHuj003Wtbpt+Sdna0srGlt7H/eayo9WVVfnLew8MRjseL2e8jxA/dglFEdESCUXtu0gf/vmJt8+Hb1tO3HF+LFCowpoOtVdEb282H2NFYw1Fyi9qNAWihsIzAX3xs0p7a1TgrdM9w1Dw1sXYDvbhxwlF7amxyUOEouHgu0bdMyspXxNsr1B+xQ21XQwH5YZhhGeKnm3QxJ6fscPNFI3N6txrpmhkxvJ+oejK4jPNByPtWpnR7UqPvJe7dKxQdDSgInepbkxEZ9CaHicURURExIjpjNFOtUzuGV5+ejWoJxs70vaWQpuStKPFmRl99V2/vih5rr4N828u2woZO9L2pp48eKxP9wlF/7n5ccb7CPFjl1AUES2RUNS+i/Thn5+80VKorzb5NvbpFl3weFSYEFTFdpBPCkQNGcasbpa5VVTTHd4gJzJT1FvWplnDkLHUqRqPVzW3Z8LrUHL7vE01NnmIUDS6Juf94JqMlRn11xfJa37NWqdq8tzyRjfbMgwZS12q9XpV0TISuWV9RK2XanVnNvoZ22dN0dhM4vCas6XNE0paUzSy3mh4bdD9Q9GxQKG8pdc1tWLsrjd6uUvR9XELKzu0aBhamenTVb9rn1C0QFfvRcLVvloVeip1e2ZFxlpQD3+skC+dUPTCj7tLSiAiIqJjTWeM9l8q7qcMLr9sf6PlbWnz7Ru5q19qalvaXH6pL32z6n+7k+I3lx1N3Xso99x7bWpHy3Oz+nKPUPTrstGM9xHixy6hKCJaIqGofRfpwz8/1e7z4UCqqH7YtJnSrNpKXLGdxhNfn3zrdCQkWuhRQ2lkB/G4W5nDroy2xHb0zi8sj1vLFK2qscnD3D6/Nq622K7vhbocqFFJXBge2WyrNn5dKvPu8568QlU13osEgYfcfT7vjMrqenbDw4N2n9/r9vm1cbVfMu0+XxpQX/QzN9Ouy6bPW33l2T1C0SX11IbfO7wEwIL66iLHdH+vi4F6XXIX6Npwqj5NmJE60aKL37vlcV9WTxZ8dhAREdE+DztGe/funf787FBSaPlJ3SstbkuhV0v65rtunehc06akid5e/cPM5p6/u2wuzOnEqV59M7ahkHa0ODmpT/ZYV/Tdu3cZ7yfEj1lCUUS0REJR+y7SmW4DUmNERETEXDOdUDRpk6XvnqnfkDbfvAoHoqe6daIrHL78NB/U4H6/Oi3OR47Tq28mDW1qS/0/Jq8xetLVTyiKeEwJRRHREglF7btIZ7oNSI0RERERc810QtGf/bEvPrTsCknaUk+L6WuX/qTFQ/zusvhwwnSsafW8kykojZdQFPF4EooioiV+6FA0XTN9sT3ORTrTbUBqjIiIiJhrphOK/vLccHxgeWZeY5vS5uslfR37+rjqXqdaR9TE9obqLpjWDR3b0Ka2NdZ1LykQ/cWZAUJRxGNKKIqIlvghQ9Fckn5xvtQYERERMftMJxT9i/PDSaHll10hhSSFFud3N0vyzWvM2Os3oi2NdQ3v/3qTf1kyQiiKeEwJRRHREglF7btIZ7oNSI0RERERc810QtG/rUkORXc3S5JCr4L69nQ0GJ1Wa3BTG9vR34R2tPEmpEBL9Bj9+vZB9HVLu2uSJvg/60YJRRGPKaEoIloioah9F+lMtwGpMSIiImKumc4Y7erdkZTB5YlTvfrqzhstb0vaeq+h/kf6eSzk7NcXJaP64vTuc39eu6Ch0I6kHS3PzemrPQLRE6e6daFjIuN9hPixSyiKiJZIKGrfRTrTbUBqjIiIiJhrpjNGe/r0qX5xZmDPAPOT4hm1Bjf1XpK2tvQiuKaOBwsq6ltQUV9QHS/W9cIIrzf6fmNdrW339ckexzpxqls/+2OfZl78lPE+QvzYJRRFREskFLXvIp3pNiA1RkRERMw10xmjvXr1Sv/navJmSIl+WvZUxZNrmg1txd8+/+69Zl+8UnHzmD494BgnTnXrn+qGuHUe0QIJRRHREglF7btIZ7oNSI0RERERc810x2gDAwP7zha1yp/9sU/DDyYz3j+ITpBQFBEtkVDUvot0ptuA1BgREREx10x3jLa0tCRPwN5A9MSpbv1rYIjxI6JFEooioiUSitp3kc50G5AaIyIiIuaaRxmjDQ8P63eXh2wLRL+tvqfp6emM9w2iUyQURURLJBS17yKd6TYgNUZERETMNY8yRltfX1dPT4/+R/V9ywPR/1R2TwP3H7CWKKKFEooioiUSitp3kc50G5AaIyIiIuaaRx2jvXnzRq2trfpt1aBlgehvqwZ1624vgSiixRKKIqIlEorad5HOdBuQGiMiIiLmmscZo71580Y9PT06c63nWJsv/eyPffqX2j6Njo4SiCLaIKEoIloioah9F+lMtwGpMSIiImKuedwx2vr6usbHxxUIBPT7H3rTDkP/cGVAgettmp6eJhBFtElCUUS0REJR+y7SmW4DUmNERETEXNOqMdrS0pJ6enoUCAR0uu6O/tcPg/qPxUP63Bu+vf6kq1+/ODOg/+C7p99WDaqi5a7qGq5rbGxMb968yXg/IDpZQlFEtERCUfsu0pluA1JjRERExFzT6jHaq1ev9PjxY3V3d6uxsVGBQEA1NTWqqalRIBBQc3Oz+vr6ND09rfX19YyfP2IuSCiKiJZIKGrfRTrTbUBqjIiIiJhr2jlGe/fuXUozfc6IuSahKCJaIqGofRfpTLcBqTEiIiJirskYDdH5EooioiUSitp3kc50G5AaIyIiIuaajNEQnS+hKCJaIqGofRfpTLcBqTEiIiJirskYDdH5EooioiUSitp3kc50G5AaIyIiIuaajNEQnS+hKCJaIqGofRfpTLcBqTEiIiJirskYDdH5EooioiUSitp3kc50G5AaIyIiIuaajNEQnS+hKCJaIqGofRfpTLcBqTEiIiJirskYDdH5EooioiUSitp3kc50G5AaIyIiIuaajNEQnS+hKCJaohWhKCIiIiIiIiLih5JQFBGPrRWhKCRDvzgfagwAAACQfTBGA3A+hKKIaImEovZAvzgfagwAAACQfTBGA3A+hKKIaImEovZAvzgfagwAAACQfTBGA3A+hKKIaImEovZAvzgfagwAAACQfTBGA3A+hKKIaImEovZAvzgfagwAAACQfTBGA3A+hKKIaImEovZAvzgfagwAAACQfTBGA3A+hKKIaImEovZAvzgfagwAAACQfTBGA3A+hKKIaImEovZAvzgfagwAAACQfTBGA3A+hKKIaImEovZAvzgfagwAAACQfTBGA3A+hKKIaImEovZAvzgfagwAAACQfTBGA3A+hKKIaImEovZAvzgfagwAAACQfdgxRut+tqrTHc/1V+UP9Oui+zrp6tdJV79+XXRf//2HR/pD64y6n61a/r4AkBpCUUS0REJRe6BfnA81BgAAAMg+rBqjrW5sqqhvQb8uuq8Tp7oP5UlXv4r6Fix5fwDYG0JRRLREQlF7oF+cDzUGAAAAyD6sGKN1P1tNKwxN9M/y76nl0Z8sOBsASAWhKCJaIqGoPdAvzocaAwAAAGQfxx2jFfUt6KSr/8iBqNnTHc8tOisAMEMoioiW+CFD0c8++yxtP1YIzJzPh6vxlG74Xart/kBvdxymmlXiqlbvcY/z9qnGxhdlWNGmrMfQy/H7mn6b6XYAAAA4g+OM0f6u4YklYajZvyp/YOHZAYBEKIqIFvmhQ9F0yJ1QtFu1Lpc8Md0qyD+vK3efydBz3SxxqaR5KulV44ECeUpaNSfJeHZXV4o88rpc8uSd0YX6AS1Hn2g80q0KnwrcLnncHpX+cFezprSpv8Ztem+XPC6/biS/HSSQ/g/ioO43V6jYE+7v/DPndaXzqdYPfJ3VoWj4eB53pTpfJz+6cqdSXlfqz9zBhz5iKNpdLY+/WY8j/11qL5e3IKCx9FuwJ4+b/Qmf87CZCJt7q839e1+NBW5dav/pwzcEAADAgRw1LPH3vrA8EI36h9YZa08SIMchFEVESyQUtYejhKK74cxbzQ9eVYnLp+YJaaGtVB5fgybiXjOoqx63qu+8loxBXfV6VPVjOGBbn+tUrdetylsvJEkTDT55i5s08VbS2wldL3arqCF6NEPdVS5V3U6RjsG+pPuDeK6tVF7/Vd2bC08JXH/armpvpIb7YlMo6nLpYmviLV3hEN6T4VDUDh43+21/j8MSH4oCAACAlRwlLLn+cNmyW+b38vrD5YMbAgCHglAUES2RUNQejheKSnFB2Os7qnaHA9IoxkCtCj21GjQkTbfpUkG9BkyvNocuiQHM42a/PNXRN5vSDb9bdce+3zn3SPcHcW+1S/7AaNzXHreWyV/fLylxtm+hqtseRW4fTwhFjWfq/qFod+avaVbw3scwEz5eVWWlvIlh+0SDityVqnzQVYwAACAASURBVC43fWbM7+fKk7+iTZORgz5u9stzsVbX/HnhwDEuFA1qsO6s8qOBfGSmrD8v/ji91SlmKZtC0sfNfnmqmnSrolD5Lpe8niJdGwhGz1izd39QSeyYdao5lzpA3jsUNTTZ5Je3uCXyWFB3yt3y1Q6EZ/EGR3Qj8t6JfWo8alO1L9zfXk+RrvVGbvlPCnm7Vevy68ZUwqxwf7Mem+prDNSqsCCg8VjTBlTviX7vh8+11OMOzyYvqtdgUAAAAJBAumO01Y1N/co/YmsgGt2ZHgCsgVAUES2RUNQejj1TtLNaPnepbj2XJEO91W5ToGZosNajwtqB1GsuGqNq9Hl1dTD86OOW4t1g6u2ErhfnqbwtOkNwUFc9Hp0r3A12wrftw0Gk+4N4pbdGPneBLjX06NFy4gKSE2r2uVXWNBGe7TvRoJLYMgbmUNTQUJ03NvPXWOxTvS862/SFbpW6VNIQPUaTyhLC9DCR490dUL3Ho/qB3WqPBwpUWDugblOQnjjTuNm/+9jjZr887mI1Dj7Vi5erMmKhqKHJZtPnTpGZst5qdS8a0tun+rHMNGM5MURMDEXdxWocWpSht5poMIWbz1t10eVTfd+iDBl6ebdavj1uid93pqjxSNf9blXdDmqlu1qF3hr1v5ak57pV6pav+q5eGtL601ZVRPv0da/qvF5Vtz/VugytjjWpzF2im89TnE8sFA3/L/4PFeb6Duqqp0CN0W/1wToVRoJrY7BOPnexrocLr4Fan7yVd7SS6nwAAABymHTHaOd65m0PRKO6bs/adNYAuQWhKCJaIqGoPRxvTVGXPN4LujGyOw0sPDO0TkOSZHSrNmXYJUlB9VZ75avuNq0pOqWbpd/Hjn3uUqfmY8+fU29DvW6PrcqIhrGuSLAD+3KUH8TLE+26VhaedRi/puhbLc+/1Gosn3yk67EZj+bQrFd1blNoJvPM39fqrHTLV9mmsWerMmRo9eW8kvLXyPFKmqc00eDbDddjsxIj4WoktFtfntdPuw3TZNO52Ezj8CzOu7sheiQU7eiuls9brd7YR3harcUJyzSYg8ODQtFqU8ppmo0601IsT2mbFnYPmmLWtamfEr/PTO9pjAZU5DmrYq9Xdb2Rdk63qMxVLvMKB7FAs7dG3nNNmow98lpTfZ0anUtxPocORcPBdPQPIEN1nlhw3F/jjp9pbNWmVgAAAA4j3THa597BgwPN00P6m5tBdbzcUHBjUysRg69D6p1c0D+WHe7We2aLAlgDoSgiWiKhqD0cZ6aoMVgnn6davXFLTY6qsSA8q2/lTorbniVFb1cuKGmJ3d4svVZ/jVe+6k7Nv5X0dk53q73y1Q3uMRs0HIiVt71Io/25ybF+EBuretzToEqvOzZrd3mkOXYrdvwmQObQLEWA7nLJU9yiGUl6+1R368t0/kxe+Fbv5hElr161G4rqeasuRjZcWrlTKW9Jq+bMj0uR28cjG3VF388ciiYFlh4VXypXWYE5FN1dxzROd436pSOHokmPHRSK7rum6FvdrXTJc75VsTkcU80qSdHf3ppePW8t2ft4xwhFNdGgIl+DJjSqxoL41yRvFFWs1uk9TwgAACAnSWeMNjK/sn+Q+d0DnX66rtVt04u2trSysaX3cUfa0erKqvzlvQcGo10z3OcBcFwIRRHREglF7eF4t8+Hb9lN3IglPKvvru5UulNskPNWE03Fyi9uNgWiUnhmYcKs0sFaFXjrNSJJ4zd1pbHXNNOOUPSwpFfjQTX4CnQtYXJAbNZlZN3Y+p65yMxRc1CWOFP0nK4/SvUe8bNN1+c6VONJtV6sOfQMzy692DqimyXR2/CTHy+q7QmH6ooPIlMHllXqNiLLNpTfjoSy4ZmiNXf3WJjhiKHoQlupPOW3TbeQHz0UNQbr5POW6ILPo5q7kTR3ukVlkfNJImmmqGlm7nFCUU2o2edT848B+UtaNRf5an+NW+ebUhYeAAAATKQzRvu/bU/2DC8/vRrUk40daXtLoU1J2tHizIy++q5fX5Q8V9+G+UjbChk70vamnjx4rE/3CUX/peWpxWcMkHsQiiKiJRKK2sNxN1oKrx8YnsEX43mrLno8Kky4nVex9RsTA1FJeqHbF9wqqu3TS0OxmaLeC7fCQeiLW6p0+3VtKLIm49BVlXD7/KFIr8bRtUADu7vPzw2qsTiyruaLNpW7/GqOLmMwGFCZO1UoGpn5e6FV46uGZKxqvLVaVzsXFF2XtKI1fEu+sdh5iFA0sjRDXp7yoxt3xT0eXad0TKvGbpv3D0Wjt3RPqbU4T2XN4Y2JHrcUK/9snXrn3kp6q/meev3QPKGQFA4RC67qfvTze8hQVM/bVO62Yk3RQV31hsPQcDganeUaPofiup7YTOve+mq1TKzF1hSt7ZzbXcM1r1itU9E2+nX9UbhGj38sV2FCKOq/OpJ6I61IW73u+D9+rPTWyOe9oJtjkaURxlr1Q12nFlOdDwAAQA6Tzhjtv14aSxlcftn+Rsvb0ubbN3JXv9TUtrS5/FJf+mbV/3YnxZF2NHXvodxz77WpHS3PzerLPULR31wYs+5kAXIUQlFEtERCUXs4/u7z4dmiRYFR023u4YAqeXOVPW6pjgZHwQE1RdaxDO/Q3az7pl2rl0eaVV2YF74tmI2WDk3aP4iNRY00V6jY4470tU8V9Xc1G17QU5Ntpp3ZqxtU74+uwbnP7vMJ9TQetesH0+7zFQ0D+98+Lykcprp2Nz1KDE0ftcU+H/mF1Wqu9cdmZ+4fikqaalGZOxIOxu0+71ZB0Q/qfhb5pL3u1dXCvN3bwQ8bisrQy976yI7sefJXXFBJOmuKulwqaZ7QeMAnb2lbZFbma/VWe3bX5TXvPu/2qPSHaM3id5/PP3Ne1wai31ivNd5UGq6R26PS+lpVmkLRld66cD8Ut2gmRSga3kCqVLfiJmybd593Kb+wIm7dYQAAAAhz2DHazs6OfnluOCm0/KTulRa3pdCrJX3zXbdOdK5pU9JEb6/+YWZzz+NtLszpxKlefTO2oZB2tDg5qU/2WFd0ZydVsAoAh4VQFBEtkVDUHo57kYbshxpnB4ZhjvC7Vevaa3kBAAAAyAXSCUWTNln67pn6DWnzzatwIHqqWye6wsf7aT6owf1+dVqM7mLfq28mDW1qS/0/Jq8xSigKcHwIRRHREglF7YHAzPlQ4yzgp3ZdKqhUx9PwLfkTTcXyeus0xFRnAACAnCWdUPSkK2HX+K6QpC31tJi+dulPh1quZvHhhOlY0+p5J1NQGi+hKMDxIBRFREv80KFoun6sEJg5H2qcDZhvKXerwFehW49IRAEAAHKZdELRX/lH4gPLM/Ma25Q2Xy/p69jXx1X3+oAQc3tDdRd2j/P12IY2ta2xrntJgejn3kFCUYBjQiiKiJb4IUPRXIJ+cT7UGAAAACD7SCcU/cuSkaTQ8suukEKSQovzu5sl+eY1tuffXbc01jW8/+tNfl02SigKcEwIRRHREglF7YF+cT7UGAAAACD7SCcU/bva+ylub49uliSFXgX17eloMDqt1uCmNrZjR9DGm5ACLdFAtF/fPoi+bml3TdIE/75+nFAU4JgQiiKiJRKK2gP94nyoMQAAAED2kc4YranvQcrg8sSpXn11542WtyVtvddQ/yP9PBZy9uuLklF9cXr3uT+vXdBQaEfSjpbn5vTVHoHoiVPdquyasu3cAXIFQlFEtERCUXugX5wPNQYAAADIPtIZo83NzSXvQG/yk+IZtQY39V6Strb0IrimjgcLKupbUFFfUB0v1vXCCM/6fL+xrta2+/pkj2NFd55/EXxtz4kD5BCEoohoiYSi9kC/OB9qDAAAAJB9pDNGC4VC+reG5HVFE/207KmKJ9c0G9qKv33+3XvNvnil4uYxfXrAMU6c6tY/X73PrfMAFkAoioiWSChqD/SL86HGAAAAANlHumO04eHhfWeLWuVJV7/Gp/4/e2f302aW5/l/JJd101HdlVpdc1Gqi52urqudUbdGWo1WK432Yms06qrRrHZ2Rpoe9exktLXdLlOOASeGEAgkJhSEEF5CoPJCCO8OECAQ8gIhEEgBnZjgBJ5A+O6FbfAbBMN5Yufx5yN9pArYj89zftTJ4ZvznDNl010D5BeEoohoREJRe6BfnA81BgAAAMg9Mp2jhUIhFTb12R6K/kfjsN68eWPTXQPkF4SiiGhEQlF7oF+cDzUGAAAAyD0OMkcbGxvb5SR6M/59zZDm5uZsuFuA/IRQFBGNSChqD/SL86HGAAAAALnHQeZom5ubCgaD+tuaUeOB6F+fGdLg2D32EgUwCKEoIhqRUNQe6BfnQ40BAAAAco+DztHW19d1/fp1fXN+0Fgg+s35Qd3sDRKIAhiGUBQRjUgoag/0i/OhxgAAAAC5x2HmaOvr6woGgypq7j/U4UtHXf36t/qgJiYmCEQBbIBQFBGNSChqD/SL86HGAAAAALnHYedom5ubmpycVHNzs35/YSDjMPTfGwbV3H5dc3NzBKIANkEoiohGJBS1B/rF+VBjAAAAgNzD1BwtFAopGAyqublZBfW39M91g/qLU0P6s8Lb2wHop96g/vzEoL6uvq3qH3vVcLldExMTWl9fN9IGAEgPoSgiGpFQ1B7oF+dDjQEAAAByD9NztHA4rJmZGfX396u1tVXNzc2qr69XfX29mpub1dbWpsHBQc3NzWlzc9PoZwNAeghFEdGIhKL2QL84H2oMAAAAkHvYOUfb2tpKKwC8XwhFEdGIhKL2QL84H2oMAAAAkHswRwNwPoSiiGhEQlF7oF+cDzUGAAAAyD2YowE4H0JRRDQioag90C/OhxoDAAAA5B7M0QCcD6EoIhqRUNQe6BfnQ40BAAAAcg/maADOh1AUEY1IKGoP9IvzocYAAAAAuQdzNADnQyiKiEYkFLUH+sX5UGMAAACA3IM5GoDzIRRFRCMSitoD/eJ8qDEAAABA7sEcDcD5EIoiohEJRe2BfnE+1BgAAAAg92COBuB8CEUR0YgmQlFERERERERExPcloSgiHloToahlWZgk/eJ8qTEiIiJi7skcDdH5EooiohEJRe0bpLPdBqTGiIiIiPkmczRE50soiohGJBS1b5DOdhuQGiMiIiLmm8zREJ0voSgiGpFQ1L5BOtttQGqMiIiImG8yR0N0voSiiGhEQlH7BulstwGpMSIiImK+yRwN0fkSiiKiEQlF7Ruks90GpMaIiIiI+SZzNETnSyiKiEYkFLVvkM52G5AaIyIiIuabzNEQnS+hKCIakVDUvkE6221AaoyIiIiYbzJHQ3S+hKKIaERCUfsG6Wy3AakxIiIiYr7JHA3R+RKKIqIRCUXtG6Sz3QakxoiIiIj5JnM0ROdLKIqIRiQUtW+QznYbkBojIiIi5pt2zNE6HizrD9em9ZuKUX3hH9ZRV7+Ouvr1hX9Yf3N+XL+7/FAdD5azfu+I+SKhKCIakVDUvkE6221AaoyIiIiYb5qaoy2tvNKJ7ll94R/WkWPd+/Koq18numez3geITpdQFBGNSChq3yCd7TYgNUZERETMN03M0ToeLGcUhib7qTeoprGfst4XiE6VUBQRjUgoat8gne02IDVGREREzDcPO0c70T2ro67+Awei8f7h2nTW+wPRiRKKIqIR32co+sknn2RstgfbwwzS2W4DOqPGXQGXyprGs36/uepEk1+eQOcB3hvS/cFhza6aeh0iIiLmgoeZo31zcdJIGBrvbypGs94niE6TUBQRjfi+Q9FMyJ9QtFM1Lpc827pVVFiquo6HCltTajuVPhQbri+S51SrpixL4YcdqvN/L6/LJU/BcZXX9Wgh9trVMbVX+lTkdsnj/l5l5zv0ME3AEx5rVJnLpZrO7Pffh2CmE+6JJr88/iZNZPg57y0UHW9SmSugLts+Y1yX/fE/54ke9OfuwKHo3FWddRfq0qCh1yEiImJOeNBQ1Nf1xHggGvN3lx9mvV8QnSShKCIakVDUvkF6/6+PhKI7oVBIj/suqMxVrKYRSzNXyuQpbtBownv6VO9xK3B9UdZqn+q9Hp1rm1TIshSavqEar1tV7TOyLEujDcXyljRqNGTJCo2oucStkoaRxDasjqnZ75bXTShqT40JRRONBKQmftYOvlIUERERnehBQtHG0WfGHpnfzcbRZ1nvG0SnSCiKiEYkFLVvkN7/65NDUUsJodHidQXckYB0+/o9NSr21Khv1ZI1eUVni+rUG3fN+CAtOVRLDZFWNd5UohPnW3TJUFCVDxoNRVcfqvO8P7Ka11Ugf+UVja/u1LL0fOP2SuDC4kq1j61uv3fhdpMCxQXyuFwqPF6qi11PFN7+uTqh87UVOhELu+dv63JlsQpd0VXD0RXFE03+NKs25zXYVCl/QaRNvtI69TyJfu54k8pcFbpQd1KFLr8uX2tSmatM7TOxexrSpSK3ajpXd+mP9KFo/Ipn7/d+XeyZ37nPnjqVH4/eZ3Gl2kZCO/16tlHt0ftKeF9nQB7/BbXVRfu2oFiBK2Nx/ePX5fHo58/36GLp8UjfFBQr0DqiUJrXJa7KTr3exdY6lX3vTqkjIiIivh8znaMtrbzSL08O2RqIxk6mz3bfIDpFQlFENCKhqH2D9P5fn2al6I2AfO4ytU9ZsqxVdQXcOlk/FP3+qvpqPCqu6YmGMUmuDulSsVf1fZFAaqKlRIUJK0ULdObK1E5bx5p0uvC8ehbNrd7LB02GosmreZv8iaG2xxtQ55NVWatPFLwQd52pKzrj9qrmxrRC1qpmB+p12h0L8CI/V76qHzX2+LEWQovqqHLLF+jQ7Kql8JMbOu+JCy6TVopOXSmT1xvQzelQ5HPrS+SNfe54k8pcbp2u79P9x7NaXo1s83DmSmR1sjXSoBJ3QF27BoJpftZW+1Tvdet040jkXrprVOKuUseiJWu8RacLSnRp4InCsf8/ov8oMNHkl8e9873Rhrj+6QzI4/Iq8ONk5Jo3zqp4u13xYee4WksKdLp+QLOrsdXWHl3oWU163YiaimNttBQaaVCZK7W/74fS9C8iIiK+FzOdoxV1PrY9EI35/65O2XLPiPkmoSgiGpFQ1L5Bev+vT95T1CWPt1yXb++skousDK3VgGXJWu1UTdLK0R3n1RXwyhfojNtTdFxtZd9vX/vE2Q493n79uFpLClXbtSiTjzTngyZD0dDCY80t7YRn440ntlfzpjw+v3hN51wlap20dL+lRJ4z17S0fa1IYB4J0CMrRZvHdr63PPtYC6GdP3eejbt2Qig6qdYSl85dW9z53NUeXfAU6dJQ7LVn1RkXek61ntpuy0STX95AZ/rQPvpzl/Kz1nVe3qJ6Dad5zf2WEnnOdsRdb1pDN7o1vphm5XP8fXQGkvo8PuCM++/JFp1Oup/p2zfUe3cx6T0hLTye1fL268bUfCJ2H0krT9PVDhEREW030znap97guwPN7wb1d1eX1PFsTUtrGwpFXXoRVu/kvP6pfH+P3v/sj31Z7x9EJ0goiohGJBS1b5De/+sTV4qG+2rl8wTUtRj/miFdKoqsXFu6XiVvyh6jlixrXn21J1R0qiXukd1F9Zz3yhe4occhS1ZoWjcDXvlq+xS2IqtIT2wHqISi9tX4HY/Pz9/W5dhhWLFgfLdQNC58S7ef5s7XUkO68MMO1cUeEY+aPhRN97MQ97V0+49OtarCdUbXF2fUXvauFZJprt8ZSHsA0+mWSfWeL9h131AjoWjPeRXuup9qYj8u3G5SwBd9fD5huwFCUURExFwwkznawPTS3kHmt3f13aPXWnkb90vK5qZCa5t6k/Cby5ZWQivyV/a+MxjteLCc9T5C/NAlFEVEIxKK2jdI7//1yY/PT6m9zJ0Spow2FKu4pkPXq9yqaE1+9Cak0cYSFZY0Je1h2KVaty9xVWlvjYq8dbptdanWvctp4BxcY7jGe4WikcfaS2puRYJrKzHoO8hK0eLaPqWGdJFHvysvj2+vdEy49r5WinpU35f82pgzai9z6VxTk87s+ei8pV1Xip5o1Hia16euFN1ZsWnXStGd1btxr4vu73vh1nR0v9H4+yAURUREzAUzmaMda53cNbz8+OKSHq5tSW83Fd6QpC0tTE/ry2/79VnZE/Wtxf/m8lZha0t6u6GHdx/o4z1C0X9peZD1PkL80CUURUQjEoraN0jv//WpBy2F+2rli+2nGHvdVKsqPB4Vu87oesIq0shBSamBqCXLmtHVcrdKaro1u2ptrxT1lrdrJqUdrBS1r8Z7haKRMLGsYVjLq5ZC0326VOJOCEU98Xt77rGn6PJwo05vb62QHNL1qd7j0flr0deO/6iANzkUrdC1+cjrE/cUXdKdxpKdFcq7nFS/dO2MvG73Ox6d3+VnbbFLtV6vqloj/RBeGlbbuVrdnLG29xRtHl5S2FrVbEdAPu959Zh6fD62p2hj9LOfdKjG641uKxH3upkrOuPyq2l4KbK3aV+9TrsJRREREXPJTOZo/7XqTtrg8vPrL7X8Vtp49VLu6me6/1baWH6mz30z6n+1leY3ly3dvz0h9+wbbWhLy7Mz+nyXUPTX5SNZ7yPED11CUUQ0IqGofYP0/l+f7vT5yGrRkvqhuHApEp55q67HrQzceX/qis9oMDTfo8bT0RPHXQXyVzZpcD5dOwhF7atx6gnvESMhWnjsys4J8sUBNdX4t1eApp4+H9D1h/s9fT4xpFvoiZ2M7lZRWYMunYk/wCuy96zX5VZtl6V3nz6f5nHzxWs659rP4ULvPn3eU1CsQNPt7b1xd06fd6vIV6n2sdWdfj10KGolnD7v/d63yyn1qxq/stMn/kCDLvhjK2oJRREREXPB/c7R1tfX9ecnBlNCy4/qnmvhrRR+vqivvu3Wkc5VbUga7+3VP05v7Pq7y8b8rI4c69VXo2sKa0sLk5P6aJd9RdfX17PeT4gfsoSiiGhEQlH7BulstwGp8Xt38ZrOvfPReURERET7zCQUTTlk6dvH6rekjZfPI4HosW4d6YqELz/NLSm4169OC3PR6/Tqq0lLG9pU/4+pe4wedfUTiiIeUkJRRDQioah9g3S224DU+L26uqQ7DX4V1/S849F5RERERPvMJBT92R/7EkPLrrCkTfW0xn3t3J+0sI/fXRYmxuOuNaWedcUFpYkSiiIeTkJRRDTi+w5FMzXbg+1hBulstwGp8fszcmhX4ck69aXdmgERERHx/ZhJKPrLk0OJgeXxOY1uSBsvFvXr7a+Pqe5Fun1E43i7prqKuH1DR9e0obca7bqdEoj+4vgAoSjiISUURUQjvs9QNJ+kX5wvNUZERETMPTMJRf/i1FBKaPl5V1hhSeGFuZ3DknxzGrV2+41oU6NdQ3u/P86/LBsmFEU8pISiiGhEQlH7BulstwGpMSIiImK+mUko+vc1qaHozmFJUvj5kr7+LhaMTqltaUNrb2O/CW1p7WVYDa2xa/Tr67ux9y3u7Ema5P+sGyEURTykhKKIaERCUfsG6Wy3AakxIiIiYr6ZyRzt4q3htMHlkWO9+vLmSy2/lbT5RoP99/Tz7ZCzX5+Vjeiz73Ze+/PaeQ2GtyRtaXl2Vl/uEogeOdatio7xrPcR4ocuoSgiGpFQ1L5BOtttQGqMiIiImG9mMkd79OiRfnF8YNcA86PSabUtbeiNJG1u6unSqjruzqukb14lfUvqePpaT63IfqNv1l6rrf2OPtrlWkeOdetnf+zT9NOfst5HiB+6hKKIaERCUfsG6Wy3AakxIiIiYr6ZyRzt+fPn+j8XUw9DSvbj8kcqnVzVTHgz8fH59TeaefpcpS2j+vgd1zhyrFv/XDfIo/OIBiQURUQjEoraN0hnuw1IjRERERHzzUznaAMDA3uuFjXlz/7Yp6G7k1nvH0QnSCiKiEYkFLVvkM52G5AaIyIiIuabmc7RFhcX5WmwNxA9cqxb/94wyPwR0ZCEoohoREJR+wbpbLcBqTEiIiJivnmQOdrQ0JC+OT9oWyD6dfVtTU1NZb1vEJ0ioSgiGpFQ1L5BOtttQGqMiIiImG8eZI72+vVr9fT06H9U3zEeiP6X8tsauHOXvUQRDUooiohGJBS1b5DOdhuQGiMiIiLmmwedo718+VJtbW36bSBoLBD9bSCoa7d6CUQRDUsoiohGJBS1b5DOdhuQGiMiIiLmm4eZo718+VI9PT06fqnnUIcv/eyPffrX2j6NjIwQiCLaIKEoIhqRUNS+QTrbbUBqjIiIiJhvHnaO9vr1a42NjamhoUG/+6E34zD09xcG1HC5XVNTUwSiiDZJKIqIRiQUtW+QznYbkBojIiIi5pum5miLi4vq6elRQ0ODvqu7qf/9Q1D/uXRQn3ojj9cfdfXrF8cH9J98t/XbQFBVrbdU13hZo6OjevnyZdb7AdHJEooiohEJRe0bpLPdBqTGiIiIiPmm6Tna8+fP9eDBA3V3d6upqUkNDQ2qqalRTU2NGhoa1NLSor6+Pk1NTen169dZv3/EfJBQFBGNSChq3yCd7TYgNUZERETMN+2co62vr6c12/eMmG8SiiKiEQlF7Ruks90GpMaIiIiI+SZzNETnSyiKiEYkFLVvkM52G5AaIyIiIuabzNEQnS+hKCIakVDUvkE6221AaoyIiIiYbzJHQ3S+hKKIaERCUfsG6Wy3AakxIiIiYr7JHA3R+RKKIqIRCUXtG6Sz3QakxoiIiIj5JnM0ROdLKIqIRiQUtW+QznYbkBojIiIi5pvM0RCdL6EoIhqRUNS+QTrbbUBqjIiIiJhvMkdDdL6EoohoREJR+wbpbLcBqTEiIiJivskcDdH5EooiohFNhKKIiIiIiIiIiO9LQlFEPLQmQlFIhX5xPtQYAAAAIPdgjgbgfAhFEdGIhKL2QL84H2oMAAAAkHswRwNwPoSiiGhEQlF7oF+cDzUGAAAAyD2YowE4H0JRRDQioag90C/O4Dp1EAAAIABJREFUhxoDAAAA5B7M0QCcD6EoIhqRUNQe6BfnQ40BAAAAcg/maADOh1AUEY1IKGoP9IvzocYAAAAAuQdzNADnQyiKiEYkFLUH+sX5UGMAAACA3IM5GoDzIRRFRCMSitoD/eJ8qDEAAABA7sEcDcD5EIoiohEJRe2BfnE+1BgAAAAg92COBuB8CEUR0YiEovZAvzgfagwAAACQezBHA3A+hKKIaERCUXugX5wPNQYAAADIPeyYo3U/XtF3HU/0V5V39auSOzrq6tdRV79+VXJH//2He/p927S6H68Y/1wASA+hKCIakVDUHugX50ONAQAAAHIPU3O0lbUNlfTN61cld3TkWPe+POrqV0nfvJHPB4DdIRRFRCMSitoD/eJ8qDEAAABA7mFijtb9eCWjMDTZPyu8rdZ7fzJwNwCQDkJRRDQioag90C/OhxoDAAAA5B6HnaOV9M3rqKv/wIFovN91PDF0VwAQD6EoIhrxfYain3zyScZ+qBCYOR/jNe6ulsffogdmr2qwDa80dWdMz6xsfX4+0a1al19X7me7HQAAAB8eh5mj/UPjQyNhaLx/VXnX4N0BgEQoioiGfN+haCbkTyjarVqXS55t3SoqPKULtx7L0hNdLXOprCU1HRlrKJKnrE2zkqzHt3ShxCOvyyVPwXFV1A9oOfZC656uVflU5HbJ4/bo9A+3NLMdbC3pTkuV/AXRzy35Qd2P7Uy9nMNB/iK2Ht/ShVPHVehyyeMqkL+8Uf0L0f7ORiB4v0Vlrmr1xv68Vxt+uq5z7iI13bGxPbt+fvL/Iy55PT5VNfbaE9IetBb3W1Tmcsl79qZCKd98oc6zbnn2FXYSigIAAByUg4Yl/t6nxgPRmL9vmzZ7kwB5DqEoIhqRUNQeDhKK1nbH/vxKc8GLKnP51DIuzbeflsfXqPGE9wR10eNW9c0XkhXURa9HgR8f6bWk17OdqvW6dfbaU0nSeKNP3tJmjb+S9Gpcl0vdKmmMXG3+WoW8/osaXrAka0Vjjf7toBX2JuO/iJe6Vev16mzbqFYsSa9mdbuhVN5YbXM9FH0fvCMU3fl/RHo926P64vT/YGBfO95BNBT1uMp0NflpuSdtOuNyEYoCAADYzEHCkssTy8Yemd/NyxPL724IAOwLQlFENCKhqD0cLhSVpPu64o9+7cVNVbsjAWkMa6BWxZ5aBS1JU+06V1Svgbh391bvhEXx/y1JD1r88lRHPuzu1R/U0vs07mOTQjLYlUz/In7Q4pfnzHUlTIetbtW6PboYVDSIu6ir9SWRVb0Fxapuv6fYQsjl4RZVFxdEV0mW6NLAUvQ73ap1nVRNXWzFb4H81Td2VgNbj9X9Q/SargL5q9o1aUXbE7fysrb7XW3YI6hbGtaVquLICli3R6e3VypHfo5rmtujbXerqKRewaWdtt2sjrzP6ynRheqyfYei230a/VlOaEPBcVXU76wijfR9rS75C7avH9+fhcdP6VLvgixF/n/Z6Zfo/e7Shyncb1GZq1LVZ3f+4SHGeKNP3rNnFYjrw8QV3rv1taXJ9gr5vNXqXrAkWZq59YNOe9wp/ZnuPgEAAPKNTOdoK2sb+sI/bGsgGjuZHgDMQCiKiEYkFLWHQ68U7ayWz31a155IkqXearf8DSPR71sK1npUXDugtE8OWyNq8nl1MRj57oPWUhUmrBQtUGV7mk3fX83q9kW/fDW9aR79hWQy/Ys4OZxOobtaHpdX1dcf6bUsPesMqNhdrV5L0WDcq9pbC7KSvxf9+Sm7OKhnlmQt3FKt16UzbZEaJ68UbvHHtSPdStHd2rBrKBp5LNxXfSv6+Z2q8bhV220pFop6Sxsiq5GTPv9Bi1+e2ErlV7O6Ve3NYKVoUJf8rmj4+ETXTrvlq+7U3CvJWhhUU6k78XPcpWoKPtLTZyuynrSr0u1Vbeds5D4HG1Tujru3pJWie/ZhPNH+7I7/RwtJ0oiaijyqH7gV14fjavG5Vd48HlnhPd6osu3v7fT1cnd1XCAqWcE6+dylujz+SrIWNFDr235cP+U+d/tZAwAAcDCZztFO9szZHojGdN2YsemuAfILQlFENCKhqD0cbk9RlzzeCl0ZXtp+RWRlaJ0GpejqwsSVozssqbfaK191d9yeovd19fT329c+ea5TcwnviQRXHpdLHt8PGljI6FbzlsxqHOnjd4aiCYFgXAhpreinuWW9jn3LuqWaNAFajNCNSnlOt2te0uvlOf20shOPTTaf3Fld+c7H5+OvvVsoamnl2ZyWX+38uTsQu9e4Fc9RdlZ3Tqmt1KXAjRd79EF8O5L+Hyk4rorY/rhTrSp3Vepm3KWsgVoVFzVoLPaZgVvbIeF0a6k8lTfiwv/IPzRs/8NDUjv27MN47rdEg81xtfg8qh+wdtria9T403ZVbvfhKy3PPdPOZe/p8slYX0X6+vKtFpUXlOrKvZ3P7q+J/wcSJdQw+T4BAADykUzDkk+9wXcHmt8N6u+uLqnj2ZqW1jYUirr0IqzeyXn9U/n+Hr1ntSiAGQhFEdGIhKL2cJiVolawTj5PtXpfxL8mttLMUujm2Z19KBNYUrDuhIrKWuMe7X2h/hrv9gq62Go8X10wNTixVjTWXLrLtSEZW1aK7hpIRh6ZrjhekPpod7qwMv5aS8O6EjtoK/Zeo6Fo8gFSEd8diqZ+L5M9RRNIt+1DclgYF2Im/znla8nt2KsPUz4z0kezbWXRFZyRlbRn2p4kfF+KPsLviz4+H7+NgbpV6/LIV1Gps0WJoWji4/0xS9U2lf6+AAAA8o1M5mjDc6G9g8xv7+q7R6+18jbuTZubCq1t6k3Clba0ElqRv7L3ncFo1zTPZAEcFkJRRDQioag9HO7x+cijwMkB2nijT8W1t3QzFrAk8ErjzaUqLG1J2uuwV3XJq0qDtSry1mtYafYUfdWp8xzwsi8y/Yt4vNG3jz1FdwkkxxtV4i7Xj/dX0uw5uddK0UggV1LbEwnFlRScGQlFI4+BV7Xd3171uBMAm10pumsouttK0ejq6uSwcLeVosV1wTTteEcfxhMfer64qWp3ma4Ot+mM+6w6X6T7vk/1PbPRFcDxfRXZJ/byPSnUWyOfr0Fj0b7tr3HrVPO9tN1AKAoAAJDZHO3/tj/cNbz8+OKSHq5tSW83Fd6QpC0tTE/ry2/79VnZE/WtxV/prcLWlvR2Qw/vPtDHe4Si/9r6yPAdA+QfhKKIaERCUXs47EFLkX0Do0FKjCdtOuPxqDgp/JEsTbakC0Ql6aluVLhVUtsXOXQmulLUW3FN84rtlRjd71GvNPVjpYqjgSnszUFPn6++fj/x9PlY+LZXIBmsU7EnoM7ZV5K1ogfXz8qXEFa6Vd4Qv6eoO7pv7FNdO+1SWWPkxPvXs0E1lbqTQtEz6tg+s+kgoWhQFz0e1XRE9udcuX9d1d79hKKH21M0kaQ9RVdGdbl057CjlLAwaU/RldFmlcf/40F3tTxFF3XH0rv7MJ6ElaCRoLWwoGBn/9/470cfpW8ZXZGlV5oLNqjcnfj4fOQ6sdXekS0xQr018nkrdHV0RZYsrYy26Ye6Ti2ku08AAIA8JJM52n87N5o2uPz8+kstv5U2Xr2Uu/qZ7r+VNpaf6XPfjPpfbaW50pbu356Qe/aNNrSl5dkZfb5LKPqbilFzNwuQpxCKIqIRCUXt4fCnz0dCnpKGkbjH3CPhTOxQleT3pz5SG10BuDSg5vLoqdyuAvmrWnRn+/TvBfXXn5KvwBU9yfoHdT9mR8L9cJC/iBMeM3d7VBpfiz0DySUFYyfCuz2qbGxQwF2kppHY6xJPny+L7bUpybrXvnPKenG1Wmr9cask7+vqaY+8Lrfqet/Vht0fn18eqN85Df10o5oqY/te7h2KRk5190dPjC/WDw0/6NSBQlG9+/T5pLBwt9PnJUkvenWxuGD7sfS9+zCOpMfjNd6oEldc2JoUmk6279TMX92oen9s5WxSX7/oVZ3Xo5pbS0o8fd6lwuKq7f2HCUUBAAD2P0fb2trSL08OpYSWH9U918JbKfx8UV99260jnavakDTe26t/nN7Y9Xob87M6cqxXX42uKawtLUxO6qNd9hXd2koXrALAfiEURUQjEoraw2EHach9cqfGu4eVAAAAAPlGJqFoyiFL3z5WvyVtvHweCUSPdetIV+R6P80tKbjXr04LsVPse/XVpKUNbar/x9Q9RglFAQ4PoSgiGpFQ1B5yJzADu8idGhOKAgAAAMTIJBQ96ko6Nb4rLGlTPa1xXzv3Jy3s43oLE+Nx15pSz7rigtJECUUBDgehKCIa8X2Hopn6oZI7gRnYRe7UmFAUAAAAIEYmoegX/uHEwPL4nEY3pI0Xi/r19tfHVPfiHSHm2zXVVexc59eja9rQW4123U4JRD/1BglFAQ4JoSgiGvF9hqL5BP3ifKgxAAAAQO6RSSj6l2XDKaHl511hhSWFF+Z2DkvyzWl01233NzXaNbT3++P8dfkIoSjAISEURUQjEoraA/3ifKgxAAAAQO6RSSj6D7V30jzeHjssSQo/X9LX38WC0Sm1LW1o7e32FbT2MqyG1lgg2q+v78bet7izJ2mS/6t+jFAU4JAQiiKiEQlF7YF+cT7UGAAAACD3yGSO1tx3N21weeRYr768+VLLbyVtvtFg/z39fDvk7NdnZSP67Lud1/68dl6D4S1JW1qendWXuwSiR45162wXex4BHBZCUUQ0IqGoPdAvzocaAwAAAOQemczRZmdnU0+gj/Oj0mm1LW3ojSRtburp0qo67s6rpG9eJX1L6nj6Wk+tyKrPN2uv1dZ+Rx/tcq3YyfNPl17Yc+MAeQShKCIakVDUHugX50ONAQAAAHKPTOZo4XBY/9GYuq9osh+XP1Lp5KpmwpuJj8+vv9HM0+cqbRnVx++4xpFj3fqXi3d4dB7AAISiiGhEQlF7oF+cDzUGAAAAyD0ynaMNDQ3tuVrUlEdd/Rq7P2XTXQPkF4SiiGhEQlF7oF+cDzUGAAAAyD0ynaOFQiEVNvXZHor+R+Ow3rx5Y9NdA+QXhKKIaERCUXugX5wPNQYAAADIPQ4yRxsbG9vlJHoz/n3NkObm5my4W4D8hFAUEY1IKGoP9IvzocYAAAAAucdB5mibm5sKBoP625pR44HoX58Z0uDYPfYSBTAIoSgiGpFQ1B7oF+dDjQEAAAByj4PO0dbX13X9+nV9c37QWCD6zflB3ewNEogCGIZQFBGNSChqD/SL86HGAAAAALnHYeZo6+vrCgaDKmruP9ThS0dd/fq3+qAmJiYIRAFsgFAUEY1IKGoP9IvzocYAAAAAucdh52ibm5uanJxUc3Ozfn9hIOMw9N8bBtXcfl1zc3MEogA2QSiKiEYkFLUH+sX5UGMAAACA3MPUHC0UCikYDKq5uVkF9bf0z3WD+otTQ/qzwtvbAein3qD+/MSgvq6+reofe9VwuV0TExNaX1830gYASA+hKCIakVDUHugX50ONAQAAAHIP03O0cDismZkZ9ff3q7W1Vc3Nzaqvr1d9fb2am5vV1tamwcFBzc3NaXNz0+hnA0B6CEUR0YiEovZAvzgfagwAAACQe9g5R9va2korALxfCEUR0YiEovZAvzgfagwAAACQezBHA3A+hKKIaERCUXugX5wPNQYAAADIPZijATgfQlFENCKhqD3QL86HGgMAAADkHszRAJwPoSgiGpFQ1B7oF+dDjQEAAAByD+ZoAM6HUBQRjUgoag/0i/OhxgAAAAC5B3M0AOdDKIqIRiQUtQf6xflQYwAAAIDcgzkagPMhFEVEIxKK2gP94nyoMQAAAEDuwRwNwPkQiiKiEQlF7YF+cT7UGAAAACD3YI4G4HwIRRHRiCZCUURERERERETE9yWhKCIeWhOhqGVZmCT94nypMSIiImLuyRwN0fkSiiKiEQlF7Ruks90GpMaIiIiI+SZzNETnSyiKiEYkFLVvkM52G5AaIyIiIuabzNEQnS+hKCIakVDUvkE6221AaoyIiIiYbzJHQ3S+hKKIaERCUfsG6Wy3AakxIiIiYr7JHA3R+RKKIqIRCUXtG6Sz3QakxoiIiIj5JnM0ROdLKIqIRiQUtW+QznYbkBojIiIi5pvM0RCdL6EoIhqRUNS+QTrbbUBqjIiIiJhvMkdDdL6EoohoREJR+wbpbLcBqTEiIiJivskcDdH5EooiohEJRe0bpLPdBqTGiIiIiPkmczRE50soiohGJBS1b5DOdhuQGiMiIiLmm3bM0ToeLOsP16b1m4pRfeEf1lFXv466+vWFf1h/c35cv7v8UB0PlrN+74j5IqEoIhqRUNS+QTrbbUBqjIiIiJhvmpqjLa280onuWX3hH9aRY9378qirXye6Z7PeB4hOl1AUEY1IKGrfIJ3tNiA1RkRERMw3TczROh4sZxSGJvupN6imsZ+y3heITpVQFBGNSChq3yCd7TYgNUZERETMNw87RzvRPaujrv4DB6Lx/uHadNb7A9GJEooiohHfZyj6ySefZGy2B9vDDNLZbgNSY1sdb1KZK6Auy5JlhXR/cFizqznQLkRERMxrDzNH++bipJEwNN7fVIxmvU8QnSahKCIa8X2HopmQP6Fop2pcLnm2dauosFR1HQ8VtqbUdsqlsqbxlPcN1xfJc6pVU5al8MMO1fm/l9flkqfguMrrerQQe+3qmNorfSpyu+Rxf6+y8x16uB1ezWuwqVL+gujn+irVPraa9f77EDzIhDv8sEN1pcdV6IrUoqSySYPzaV471aoKl0cXet5Vi0j9Sr53y+Nyyfu9X+d/HFHoffRBfCg6d1Vn3YW6NHjIa3YG5PE3aSIH6ouIiIgfpgcNRX1dT4wHojF/d/lh1vsF0UkSiiKiEQlF7Ruk9//6SCha0xn7c0iP+y6ozFWsphFLM1fK5Clu0GjCe/pU73ErcH1R1mqf6r0enWubVMiyFJq+oRqvW1XtM7IsS6MNxfKWNGo0ZMkKjai5xK2ShhFZlqWpK2Xy+i8o+GRV1uqS7jSWyOut0+0c6MNcN+MJ93ynarxeVTX16XHIUnhpXDfPn5C3uF7DSSssRxuKdbKoSN6q61ra9ZqrGm8qUeGJWnVNh2RZq1oe/1EBb/Tnwu4+SFgpakhCUURERDykBwlFG0efGXtkfjcbR59lvW8QnSKhKCIakVDUvkF6/69PDkUtWda4LvujX1u8roA7EpBuX7+nRsWeGvWtWrImr+hsUZ16467ZFdhZXRr/35ZlaaLJL0+gU5ZlqbeuSGevTO58rh1Bl0PNdMI92lAs75lrOyt4LUvW6pAuFSeFmKs9uuAp0qXeazrnOqW2qV2uudqpGneRLt5OXE060eSXp+yKZixLiSuBC+QrrVPPk53Xx68w9n7vU6A1tso08vNXVVOnUwWxn595DTaURVYcFxQrcP6MTm7/rHSqxuXX5fGd/77YWqey793yuArkr7yi8VjwO39blyuLt1fLlkVXNXcF4ldLx661R/s7A/KcOKv6ikJ5+ZlFRETEqJnO0ZZWXumXJ4dsDURjJ9Nnu28QnSKhKCIakVDUvkF6/69Ps1L0RkA+d5napyxZ1qq6Am6drB+Kfn9VfTUeFdf0KJzueqtDulTsVX1fJDyaaClRYcJK0QKduTKVti0L186osOyKpnKgD3PdzGo8o/Yyl063TKZ8ryvgUnFt3851e2pUXNygUWtRHVXutFsnWJa1rwB76kqZvN6Abk6HZK0+UbC+RN7YSszVPtV73TrdOKzlVUuhyR8V8HpU07moWCjqLalX/+RjzS2taqkzoGLPGf04GdpZVbxrKOqSr+pH3Q9ZCj+5ofMet2o6V2VF78kX6NDsavL3rJSVonu2vzMgj8urwI+jmnm88H62DEBERMScN9NQtKjzse2BaMz/dzX9HBwRM5NQFBGNSChq3yC9/9cn7ynqksdbrsu353eu11OjYk+tBiwrukIwceXojvPqCnjlC3TG7Sk6rray77evfeJshx6na/NYk04XlOgye4raUOO4lb9J3+sKuLZX7sZCw9j2BkvXq+RN2TohamdAnj1D0Um1lrh07lqaVahDlqyu8/IW1Ws47j1TrafkOXNNS9H2nu/Y+VnoOR8fzFtJoWzqStHIf+/cYyTcXdXy7GMthGLfW1Xn2biVzAmh6Dva3xmQ50SjxnPgZwERERFzx0xD0U+9wXcHmt8N6u+uLqnj2ZqW1jYUirr0IqzeyXn9U/n+Hr3/2R/7bLlnxHyTUBQRjUgoat8gvf/XJ64UDffVyucJqGsx/jVDulQUOXhn96BsXn21J1R0qmXnUWVrUT3nvfIFbuhxyJIVmtbNgFe+2r6EVabhsSuqKixUbed8Bu3Ob21ZKTrVqgpXXOC92qka9y4HLr1zpWi6IDbua+n279z+Wup7k7dhOFgomnTYVNT0oegB2o+IiIh5byZztIHppb2DzG/v6rtHr7XyNu6XlM1NhdY29SbhN5ctrYRW5K/sfWcw2vFgOet9hPihSyiKiEYkFLVvkN7/65Mfn59Se1nqY9OjDcUqrunQ9Sq3KlqTH70JabSxRIUlTXGBqCXL6lKt25e4qrS3RkVxhymFn3SoxutVDYGojTXeZU9Ra0RNcXuKTjT5E1cMR0174NLidQX23FN0t5WWHtX3WbuvFC27opk0gaSZlaKR+628PK7l1eTvWftcKRptP6EoIiIipjGTOdqx1sldw8uPLy7p4dqW9HZT4Q1J2tLC9LS+/LZfn5U9Ud9a/G8ubxW2tqS3G3p494E+3iMU/ZeWB1nvI8QPXUJRRDQioah9g/T+X5960FK4r1Y+d5U64leLTrWqwuNRseuMriesIo2eQp4SiFqyrBldLXerpKZbs6vW9kpRb3l75CCe6InoBKJ219hKc/r8Q3XVxp8+P6KmYldK4J32ZyGh7vXqTzh9PrYvaPKenNF9QGOrjJP3FJ2+oZrtk+tTQ9HM9hTdLRTtU73Ho/PXphXabm9SKFp0QYPRn+M9208oioiIiGnMZI72X6vupA0uP7/+UstvpY1XL+Wufqb7b6WN5Wf63Dej/ldbaX5z2dL92xNyz77Rhra0PDujz3cJRX9dPpL1PkL80CUURUQjEoraN0jv//XpTp+PrBYtqR+Ke8w98gh26qrBNHuSulw7+03O96jxdPS0b1eB/JVNGpyPvHe3lYm7Hu6DB6xx9D0pj457daEvFPleT42KU7ZNiPwstJ1KDUsjRk5nL/neLY/LpcLjparreBj3M3O40+cTfybnNdhUoRPuyKnxZxouqOoAj88v9MROpXerqKxBl87ErUBd7NKF4gJ5XCVqnXxH+wlFERERMY37naOtr6/rz08MpoSWH9U918JbKfx8UV99260jnavakDTe26t/nN7Y9XeXjflZHTnWq69G1xTWlhYmJ/XRLvuKrq+vZ72fED9kCUUR0YiEovYN0tluA+Z6jVf18NpZnSgoVPW1R1m/H0REREQnmEkomnLI0reP1W9JGy+fRwLRY9060hUJX36aW1Jwr1+dFuai1+nVV5OWNrSp/h9T9xg96uonFEU8pISiiGhEQlH7BulstwE/jBqHJsf1MGXbA0REREQ8iJmEoj/7Y19iaNkVlrSpnta4r537kxb28bvLwsR43LWm1LOuuKA0UUJRxMNJKIqIRnzfoWimZnuwPcwgne02IDVGREREzDczCUV/eXIoMbA8PqfRDWnjxaJ+vf31MdW9SLePaBxv11RXEbdv6OiaNvRWo123UwLRXxwfIBRFPKSEoohoxPcZiuaT9IvzpcaIiIiIuWcmoehfnBpKCS0/7worLCm8MLdzWJJvTqPWbr8RbWq0a2jv98f5l2XDhKKIh5RQFBGNSChq3yCd7TYgNUZERETMNzMJRf++JjUU3TksSQo/X9LX38WC0Sm1LW1o7W3sN6Etrb0Mq6E1do1+fX039r7FnT1Jk/yfdSOEooiHlFAUEY1IKGrfIJ3tNiA1RkRERMw3M5mjXbw1nDa4PHKsV1/efKnlt5I232iw/55+vh1y9uuzshF99t3Oa39eO6/B8JakLS3PzurLXQLRI8e6VdExnvU+QvzQJRRFRCMSito3SGe7DUiNEREREfPNTOZojx490i+OD+waYH5UOq22pQ29kaTNTT1dWlXH3XmV9M2rpG9JHU9f66kV2W/0zdprtbXf0Ue7XOvIsW797I99mn76U9b7CPFDl1AUEY1IKGrfIJ3tNiA1RkRERMw3M5mjPX/+XP/nYuphSMl+XP5IpZOrmglvJj4+v/5GM0+fq7RlVB+/4xpHjnXrn+sGeXQe0YCEoohoREJR+wbpbLcBqTEiIiJivpnpHG1gYGDP1aKm/Nkf+zR0dzLr/YPoBAlFEdGIhKL2DdLZbgNSY0RERMR8M9M52uLiojwN9gaiR451698bBpk/IhqSUBQRjUgoat8gne02IDVGREREzDcPMkcbGhrSN+cHbQtEv66+rampqaz3DaJTJBRFRCMSito3SGe7DUiNEREREfPNg8zRXr9+rZ6eHv2P6jvGA9H/Un5bA3fuspcookEJRRHRiISi9g3S2W4DUmNERETEfPOgc7SXL1+qra1Nvw0EjQWivw0Ede1WL4EoomEJRRHRiISi9g3S2W4DUmNERETEfPMwc7SXL1+qp6dHxy/1HOrwpZ/9sU//WtunkZERAlFEGyQURUQjEoraN0hnuw1IjRERERHzzcPO0V6/fq2xsTE1NDTodz/0ZhyG/v7CgBout2tqaopAFNEmCUUR0YiEovYN0tluA1JjRERExHzT1BxtcXFRPT09amho0Hd1N/W/fwjqP5cO6lNv5PH6o65+/eL4gP6T77Z+GwiqqvWW6hova3R0VC9fvsx6PyA6WUJRRDQioah9g3S224DUGBERETHfND1He/78uR48eKDu7m41NTWpoaFBNTU1qqmpUUNDg1paWtTX16epqSnktiZmAAAgAElEQVS9fv066/ePmA8SiiKiEQlF7Ruks90GpMaIiIiI+aadc7T19fW0ZvueEfNNQlFENCKhqH2DdLbbgNQYERERMd9kjobofAlFEdGIhKL2DdLZbgNSY0RERMR8kzkaovMlFEVEIxKK2jdIZ7sNSI0RERER803maIjOl1AUEY1IKGrfIJ3tNiA1RkRERMw3maMhOl9CUUQ0IqGofYN0ttuA1BgREREx32SOhuh8CUUR0YiEovYN0tluA1JjRERExHyTORqi8yUURUQjEoraN0hnuw1IjRERERHzTeZoiM6XUBQRjUgoat8gne02IDVGREREzDeZoyE6X0JRRDSiiVAUEREREREREfF9SSiKiIfWRCgKqdAvzocaAwAAAOQezNEAnA+hKCIakVDUHugX50ONAQAAAHIP5mgAzodQFBGNSChqD/SL86HGAAAAALkHczQA50MoiohGJBS1B/rF+VBjAAAAgNyDORqA8yEURUQjEoraA/3ifKgxAAAAQO7BHA3A+RCKIqIRCUXtgX5xPtQYAAAAIPdgjgbgfAhFEdGIhKL2QL84H2oMAAAAkHswRwNwPoSiiGhEQlF7oF+cDzUGAAAAyD2YowE4H0JRRDQioag90C/OhxoDAAAA5B7M0QCcD6EoIhqRUNQe6BfnQ40BAAAAcg/maADOh1AUEY1IKGoP9IvzocYAAAAAuYcdc7Tuxyv6ruOJ/qryrn5VckdHXf066urXr0ru6L//cE+/b5tW9+MV458LAOkhFEVEIxKK2gP94nyoMQAAAEDuYWqOtrK2oZK+ef2q5I6OHOvel0dd/Srpmzfy+QCwO4SiiGhEQlF7oF+cDzUGAAAAyD1MzNG6H69kFIYm+2eFt9V6708G7gYA0kEoiohGJBS1B/rF+VBjAAAAgNzjsHO0kr55HXX1HzgQjfe7jieG7goA4iEURUQjvs9Q9JNPPsnYDxUCM+fz/mp8X1f8LtV2v6eP22ZJwfoSFbld8lR3S9Y9XasqVqHLJU/BcZ1pnXjfDQIAAAB4J4eZo/1D40MjYWi8f1V51+DdAYBEKIqIhnzfoWgm5E8o2q1al0uebd0qKjylC7cey9ITXS1zqazlfsq7xhqK5Clr06wk6/EtXSjxyBsNrCrqB7Qce6F1T9eqfJFwy+3R6R9uacaKffOVlh/dUVfLD6ryeVT33oO3D5fM/yJe0p2WKpV63PK4XCo8fkoXOh/p9TvfZ0coaulZb6Oqigvkcbnk9fhU3TKoZ1bcS4J1KvYEdGsh8sUHLX55/I0aW7FkrTzWg8cvTDYIAAAAwAgHDUv8vU+NB6Ixf982bfYmAfIcQlFENCKhqD0cJBTdCb1eaS54UWUun1rGpfn20/L4GjWe8J6gLnrcqr75QrKCuuj1KPBjJGB7PdupWq9bZ689lSSNN/rkLW3W+CtJr8Z1udStksbo1bprVOQr14WWFtUUZWM14odLpn8Rz7afltd/UbdnX0mSXj+6rmpvtIZ7Yj4UDfXWyOcuVVNwVq9laeVxUE2lbvnqgtrORbur5fG36EH0j73V6cN5AAAAgFziIGHJ5YllY4/M7+blieV3NwQA9gWhKCIakVDUHg4XikoJQdiLm6p2RwLSGNZArYo9tQpakqbada6oXgNx744PsJLDrAct/sjj0Alk6xHtD5dM/yLurXbJ3zCS8LUHbeXy1/dLSl7tW6zq9nvRgDKpNtZjdf9QsrPyN25V8O7XiCdyvTNtSXtcPWnTGddpXXsa/RlJWL0cb7V61a1al19XYj9WSwO6dOp49NH6YlW3jW+vgI1vk9dToksDS5FvdFfLczKgi5VF8rqq1ZtRbwIAAACkJ9M52srahr7wD9saiMZOpgcAMxCKIqIRCUXt4dArRTur5XOf1rUnkmSpt9odF6hZCtZ6VFw7kCbwkmSNqMnn1cVg9LHn1lIVJqwULVBle/Km74SimZLpX8SR1ZlFOtfYo3vLr5K+O64Wn1vlzZEw8fV4o8q2Q8f42lgarPNur/y1FvpU74utNn2qa6ddKmuMXaNZ5UlheoSkQHObETXFrxbec6Vo/DXuq620QOUNkcfvIyuVPaofsKKrmGP3ZelZX61K3GfV+SJ6fZdX1dcn9HRueR/bCAAAAAC8m0znaCd75mwPRGO6bszYdNcA+QWhKCIakVDUHg63p6hLHm+Frgwvbb8isjK0ToOSZHWrNm3YJUlL6q32ylfdHben6H1dPf399rVPnuvUXMr7CEUz5SB/ES+PX9el8shhRYl7ir7S8twzrWyn3Pd0+WSsHvG16VWdu0hNcQtOd1b+vlDnWbd8Z9s1+nhFliytPJtTSv4606aKtKFo0s/AfkPRqVaVuwLqjkvo5+50amDyhdRbI29Rg8bSfUZ3tTwnmzWZcS8CAAAA7E6mc7RPvcF3B5rfDervri6p49maltY2FIq69CKs3sl5/VP5/h69Z7UogBkIRRHRiISi9nCYlaJWsE4+T7V6E7aaHFFTUWT1XejmWXlT9hiVpCUF606oqKxVk9sB1Qv113jlq+7U3CtJr2Z1q9qbuHekJELRzDnUX8TWih70NOqs1729and5uEXVvuij71FTQ9E0AbrLJU9pq6Yl6dUj3aov16njBZHH2FuGlbp7leGVov0/qHC3x9+7q9M+gl/eOpVyfQAAAAATZDJHG54L7R1kfntX3z16rZW3cW/a3FRobVNvEq60pZXQivyVve8MRrumQ4buFCB/IRRFRCMSitrD4R6ff6Jrp90ph9qMN/pUXHtLN8+6U/eD1CuNN5eqsLQlLhCVIisLk1aVBmtV5K3XcML7CUUzJbMaB9XoK9KlpMUBk80nI6s8o/vG1vfMRleOxtcjeaXoSV2+l+4zElebvp7tUI3HrbqUtPLde4pKOtRK0dfLc/ppxYqsFN1tNSihKAAAANhAJnO0/9v+cNfw8uOLS3q4tiW93VR4Q5K2tDA9rS+/7ddnZU/UtxZ/pbcKW1vS2w09vPtAH+8Riv5r6yPDdwyQfxCKIqIRCUXt4bAHLVnBOvliey/GeNKmMx6Pil2VSjyw3NJkS7pAVJKe6kaFWyW1fXpmaXulqLfimuYTXkcomimZ1Ti2F2jDzunzs5ET30sax6Wn7ap0+dUyuiJLrzQXbFC5O10oGl35W9GmsRVLslY01lati53ziu1LWtUWeSTfWujcJRRNPn1+py37P30+zZ6izaNasSRr4ZZqvV7V9b6QXvSqzuvV2bbo91ZGdbW6Tl3zqdcHAAAAMEEmc7T/dm40bXD5+fWXWn4rbbx6KXf1M91/K20sP9Pnvhn1v9pKc6Ut3b89IffsG21oS8uzM/p8l1D0NxWj5m4WIE8hFEVEIxKK2sPhT5+PrBYtaRiJe8w9cpCO9+xNhdK8P/0p4ZKWBtQc3cfS4yqQv6pFd5aUBKFopmT8F7G1oOGWKpV63PK4XPJ6fKqqv6UZS5IsTbZXyV8QrVF1o+r9LgVuvNCep88n1dO6d10/xJ0+X9U4kObx+cjnPettVFVxwXZbqlsiByVts+9QVAmnz3s9voRT7+NPn094pJ9QFAAAAGxgv3O0ra0t/fLkUEpo+VHdcy28lcLPF/XVt9060rmqDUnjvb36x+mNXa+3MT+rI8d69dXomsLa0sLkpD7aZV/Rra10wSoA7BdCUUQ0IqGoPRx2kIbchxoDAAAA5B6ZhKIphyx9+1j9lrTx8nkkED3WrSNdkev9NLek4F6/Oi3ETrHv1VeTlja0qf4fU/cYJRQFODyEoohoREJReyAwcz7UGAAAACD3yCQUPepKOjW+KyxpUz2tcV879yct7ON6CxPjcdeaUs+64oLSRAlFAQ4HoSgiGvF9h6KZ+qFCYOZ8qDEAAABA7pFJKPqFfzgxsDw+p9ENaePFon69/fUx1b14R4j5dk11FTvX+fXomjb0VqNdt1MC0U+9QUJRgENCKIqIRnyfoWg+Qb84H2oMAAAAkHtkEor+ZdlwSmj5eVdYYUnhhbmdw5J8cxpNOdA0xqZGu4b2fn+cvy4fIRQFOCSEoohoREJRe6BfnA81BgAAAMg9MglF/6H2TprH22OHJUnh50v6+rtYMDqltqUNrb3dvoLWXobV0BoLRPv19d3Y+xZ39iRN8n/VjxGKAhwSQlFENCKhqD3QL86HGgMAAADkHpnM0Zr77qYNLo8c69WXN19q+a2kzTca7L+nn2+HnP36rGxEn32389qf185rMLwlaUvLs7P6cpdA9Mixbp3tum/bvQPkC4SiiGhEQlF7oF+cDzUGAAAAyD0ymaPNzs6mnkAf50el02pb2tAbSdrc1NOlVXXcnVdJ37xK+pbU8fS1nlqRVZ9v1l6rrf2OPtrlWrGT558uvbDnxgHyCEJRRDQioag90C/OhxoDAAAA5B6ZzNHC4bD+ozF1X9FkPy5/pNLJVc2ENxMfn19/o5mnz1XaMqqP33GNI8e69S8X7/DoPIABCEUR0YiEovZAvzgfagwAAACQe2Q6RxsaGtpztagpj7r6NXZ/yqa7BsgvCEUR0YiEovZAvzgfagwAAACQe2Q6RwuFQips6rM9FP2PxmG9efPGprsGyC8IRRHRiISi9kC/OB9qDAAAAJB7HGSONjY2tstJ9Gb8+5ohzc3N2XC3APkJoSgiGpFQ1B7oF+dDjQEAAAByj4PM0TY3NxUMBvW3NaPGA9G/PjOkwbF77CUKYBBCUUQ0IqGoPdAvzocaAwAAAOQeB52jra+v6/r16/rm/KCxQPSb84O62RskEAUwDKEoIhqRUNQe6BfnQ40BAAAAco/DzNHW19cVDAZV1Nx/qMOXjrr69W/1QU1MTBCIAtgAoSgiGpFQ1B7oF+dDjQEAAAByj8PO0TY3NzU5Oanm5mb9/sJAxmHovzcMqrn9uubm5ghEAWyCUBQRjUgoag/0i/OhxgAAAAC5h6k5WigUUjAYVHNzswrqb+mf6wb1F6eG9GeFt7cD0E+9Qf35iUF9XX1b1T/2quFyuyYmJrS+vm6kDQCQHkJRRDQioag90C/OhxoDAAAA5B6m52jhcFgzMzPq7+9Xa2urmpubVV9fr/r6ejU3N6utrU2Dg4Oam5vT5uam0c8GgPQQiiKiEQlF7YF+cT7UGAAAACD3sHOOtrW1lVYAeL8QiiKiEQlF7YF+cT7UGAAAACD3YI4G4HwIRRHRiISi9kC/OB9qDAAAAJB7MEcDcD6EoohoREJRe6BfnA81BgAAAMg9mKMBOB9CUUQ0IqGoPdAvzocaAwAAAOQezNEAnA+hKCIakVDUHugX50ONAQAAAHIP5mgAzodQFBGNSChqD/SL86HGAAAAALkHczQA50MoiohGJBS1B/rF+VBjAAAAgNyDORqA8yEURUQjEoraA/3ifKgxAAAAQO7BHA3A+RCKIqIRTYSiiIiIiIiIiIjvS0JRRDy0JkJRy7IwSfrF+VJjRERExNyTORqi8yUURUQjEoraN0hnuw1IjRERERHzTeZoiM6XUBQRjUgoat8gne02IDVGREREzDeZoyE6X0JRRDQioah9g3S224DUGBERETHfZI6G6HwJRRHRiISi9g3S2W4DUmNERETEfJM5GqLzJRRFRCMSito3SGe7DUiNEREREfNN5miIzpdQFBGNSChq3yCd7TYgNUZERETMN5mjITpfQlFENCKhqH2DdLbbgNQYERERMd9kjobofAlFEdGIhKL2DdLZbgNSY0RERMR8kzkaovMlFEVEIxKK2jdIZ7sNSI0RERER803maIjOl1AUEY1IKGrfIJ3tNiA1RkRERMw37ZijdTxY1h+uTes3FaP6wj+so65+HXX16wv/sP7m/Lh+d/mhOh4sZ/3eEfNFQlFENCKhqH2DdLbbgNQYERERMd80NUdbWnmlE92z+sI/rCPHuvflUVe/TnTPZr0PEJ0uoSgiGpFQ1L5BOtttQGqMiIiImG+amKN1PFjOKAxN9lNvUE1jP2W9LxCdKqEoIhqRUNS+QTrbbUBqjIiIiJhvHnaOdqJ7Vkdd/QcOROP9w7XprPcHohMlFEVEI77PUPSTTz7J2GwPtocZpLPdBnR2jRdG+jQ6n/1+QERERMwlDzNH++bipJEwNN7fVIxmvU8QnSahKCIa8X2HopmQP6Fop2pcLnm2dauosFR1HQ8VtqbUdsqlsqbxlPcN1xfJc6pVU5al8MMO1fm/l9flkqfguMrrerQQe+3qmNorfSpyu+Rxf6+y8x16uBq7zqrGr1TKXxD9XF+l2sdWs95/H4KZTrgnmvxxNXbJ4yqQr/Scro2EDvD5M7paXqDy1slD3cNEk1+eQOce7XUrcH0x9fuL1xVwu+TxN2kiB2qBiIiIGPOgoaiv64nxQDTm7y4/zHq/IDpJQlFENCKhqH2D9P5fHwlFazpjfw7pcd8FlbmK1TRiaeZKmTzFDRpNeE+f6j3RwGq1T/Vej861TSpkWQpN31CN162q9hlZlqXRhmJ5Sxo1GrJkhUbUXOJWScNI5DojDSpxl6h5JCTLCmm0sUTelM/Cw9c4GjLGh4irS7rTUqZiT0Bdi9m5h3eHoq7t4D3+e1OtpyLfIxRFRETEHPMgoWjj6DNjj8zvZuPos6z3DaJTJBRFRCMSito3SO//9cmhqCXLGtdlf/Rri9cVcEcC0u3r99So2FOjvlVL1uQVnS2qU2/cNbsCO6tL4//bshKDsIkmvzxnOxSOvXe1Q+ddJWqdzH4f5rqHDkW3a+/X5fHo9ytqdPFkwfbrFm43KVBcII/LpcLjpbrY9WS7Vol1nddgU2zFb4H8lVc0HlsNnLxSuK5Ls6uRn6+dVasBdaVr75mqlJ89yxpRU7FbgaozCfcT31bv935d7JmPvH68SWWus2qOrUh2f6+y/8/emf3ElSV4+h/xY76UlW+pUmU/pPJhuqryabpVpZZGo9FIo3mYHLUqq9Wj6emWuls1025NTlc4yHBA4Awwiw0OIMEYs5glbYwxOwYbMDZewBgMToKyA0fY+BrMbx5i3zAB9zrCN75P+lSVsdw495zg+PDjLAkzmZNnOXvk65mL3WPo4YBavo/cv+ecWutPJ4S42e45fG91TS06U5J5ljUiIiLa11zHaP6tV/rl99OWBqLRk+nzXTeIdpFQFBFNkVDUuk764K/PMFP0mk/lzir1LRoyjKCGfE593zodeT6osSaXPE0j8TAz0eC0Lnncah0LL4O/21Wh0qSZoiU627MowzA00uhUZftcSlnCIV2+67DQNWOm6N3es/I46zSwEXneWaFLYwtaXvErtNijs063mq4tKWAEtTLRqmpnvG0SQ9HFniq53T4NPgnKCCyopzo6G3hDI41uldf9qPsBQyH/LXVWOFXbvRgv034zRX0D6d+16VZ972rS2IAvfj8b/fI53WoaeKKQEdTKtXp5nD4NBY1IKOpUdeuEVoKGAjNtqop9x8IBa3X7THiWc9Jz4a0jKpqGtRI0FHoyoCa3I1be7PccDkXdFa0aX3isVT/bQSAiIhaTuY7RygYfWx6IRv1/VxbzXj+IdpBQFBFNkVDUuk764K9P3VPUIZe7RpdvrsWvN9Ikj6tZE4YhIzioprTZe1HXNORzq9w3mLCn6Lx6q76LXft0/YAeR55LnUVKKGpVG2faUzS8h2u0nVNn7d7vqpDr7FX5Y9cIh+HRcDzedgvqrnDo/NWEvT8Ho4HlkJqdp9U5Fy+H/86wrt9cin/mfqGot0N3Z9pUEZ2VHClDRdtMeFuHaCga9Gv18boCse/cgBqj36P5DlUlzURNmAVtBLT+eEWbsT1u59R5OvLcQpeqHVXqW46XacgXDUX3u+fw9RsHCEMRERGL0VzHaJ+7J98faJ6c0l9f8Wvg2bb82zsKRPS/CGl0YU1/X3Owpfc/++NY3usH0Q4SiiKiKRKKWtdJH/z1yTNFQ2PNKk/bZ3Jal8pcujASlL+/Lsu+n2saaz6tsjNd8aXT0ZmCvmt6HDBkBJZ03edWefOYQgYzRT9cG2dbPp/yfEJAmSmwTHwsHoqmLoWP6GzUyKNu1ezTngcKRY1F9Z6J7F+70S+f84x6F1PvJ6iHA42qOVWSUIaDhKKRZfflkeXzEZsGM70vMRTd555Tro+IiIjFZS5jtIkl//5B5rd3dPLRa229S/glZXdXge1dvU36zWVPW4Etec+NvjcYHXiwmfc6QvzYJRRFRFMkFLWukz7461OXzy+qr8qZthfibJtHnqYB9dfFlz/HDR+SVFrRkRCIGjKMITU7y5NnlY42qczdoptGZDZi4p6iG1d1nj1FLWjj3EPRbDNFPc3hGQapM0Uzz4xMnyka8q9oeT2Q8TOzldffXyf3mW7d7D4jd12//Kn3M9OmCme1eub9ke9SQri+Xyga2S/3wo2lyCzThOeWe3TWcVb9CX8cSJ0pmvmeCUURERGL2VzGaCe6F7KGl59e9Ovh9p70blehHUna0/rSkr76dlxfVD3R2Hbiby7vFDL2pHc7enjngT7dJxT9x64Hea8jxI9dQlFENEVCUes66YO/Pv2gpdBYs8oje03GXrfYrVqXS56UoMgwgprvyBSIGjKMZV2pccb2ZYzOFHXX9GnZMDKfPs+J4ha0ce6hqJGyp+jmrXZVJ2ybkLj1wd2uCpWebtbQUrgdH99oUWPHjJ6nzRQO7ylb3TUf/8zaH+NbLWQrb3BEF1wlKi0Jz1ZOe36sWR5Xva4tBcJ7pf5Yp/KDhKLLPTrr8Krjll8hI6DHY62qdkZ/FsJ/HMi2p2j2eyYURURELGZzGaP9p7rbGYPLL/tfavOdtPPqpZwNz3T/nbSz+Uxfli9r/NVeht9c9nT/5l05V95qR3vaXFnWl1lC0d/UzOS9jhA/dglFEdEUCUWt66QP/vpMp89HAqHW6YTDlJbVV+WIzdRLfX/aUuJoELU2ovZqj0od0VO6OzS1Fn1vUPM951TxnTOyx6VP/Q/Zi9H8Nj5EKGoc9vR5p8q8jRqMtmPi6fMlp1STcPK7Md+ts985I8vO9y/vbJtHroRtG5KfX9NYizd2wv3Ztladd5bp0rTxnuXz4e9f7AR5X5sueON7hYaeDOli5GT6Us851XkdWU6fT7xnQlFERMRi9qBjtDdv3ujPT0+lhZaftDzX+jsp9HxDX387rGODQe1Imh8d1d8t7WT93WVnbUXHTozq69lthbSn9YUFfZJlX9E3b97kvZ4QP2YJRRHRFAlFreuk810GtHcbpx+SZUODwYQ/CoTvOXkPXERERMRkcwlF0w5Z+vaxxg1p5+XzcCB6YljHhsLhy0+rfk3u96vT+mrkOqP6esHQjnY1/mP6HqPHHeOEoohHlFAUEU2RUNS6TjrfZUAbt3HwvnrOpJy+bjtX1V9bKt+PCwoYhgIz7ap2utU6xkxmREREzG4uoejP/jiWHFoOhSTtaqQ74bHzf9L6AX53Wb87n3CtRY28UUJQmiyhKOLRJBRFRFP80KForua7sz1KJ53vMqBd2zi8XUKpp1kjG/n4/A9Yxw8H1BJZPu/+rly+nrmkmaOIiIiIqeYSiv7y++nkwPLUqmZ3pJ0XG/pN7PE5tbzItI9oAu+21VKbsG/o7LZ29E6zQzfTAtFfnJogFEU8ooSiiGiKHzIULSapF/tLGyMiIiIWnrmEon9xZjottPxyKKSQpND6avywpPJVzRrZfiPa1ezQ9P7vT/Avq24RiiIeUUJRRDRFQlHrOul8lwFpY0RERMRiM5dQ9G+a0kPR+GFJUui5X9+cjAaji+r172j7XfQ3oT1tvwyprTt6jXF9cyf6vo34nqQp/o+WGUJRxCNKKIqIpkgoal0nne8yIG2MiIiIWGzmMka7eONWxuDy2IlRfXX9pTbfSdp9q6nxe/p5LOQc1xdVM/riZPy1P29e01RoT9KeNldW9FWWQPTYiWHVDtj8oEzEDyChKCKaIqGodZ10vsuAtDEiIiJisZnLGO3Ro0f6xamJrAHmJ5VL6vXv6K0k7e7qqT+ogTtrqhhbU8WYXwNPX+upEd5v9O32a/X23dYnWa517MSwfvbHMS09/SnvdYT4sUsoioimSChqXSed7zIgbYyIiIhYbOYyRnv+/Ln+z8X0w5BS/bTmkSoXgloO7SYvn3/zVstPn6uya1afvucax04M6x9aplg6j2iChKKIaIqEotZ10vkuA9LGiIiIiMVmrmO0iYmJfWeLmuXP/jim6TsLea8fRDtIKIqIpkgoal0nne8yIG2MiIiIWGzmOkbb2NiQq83aQPTYiWH9S9sU40dEkyQURURTJBS1rpPOdxmQNkZEREQsNg8zRpuentbvG6csC0S/abipxcXFvNcNol0kFEVEUyQUta6TzncZkDZGRERELDYPM0Z7/fq1RkZG9N8abpseiP6HmpuauH2HvUQRTZRQFBFNkVDUuk4632VA2hgRERGx2DzsGO3ly5fq7e3V73yTpgWiv/NN6uqNUQJRRJMlFEVEUyQUta6TzncZkDZGRERELDaPMkZ7+fKlRkZGdOrSyJEOX/rZH8f0z81jmpmZIRBFtEBCUUQ0RUJR6zrpfJcBaWNERETEYvOoY7TXr19rbm5ObW1t+qcfRnMOQ/9wYUJtl/u0uLhIIIpokYSiiGiKhKLWddL5LgPSxoiIiIjFplljtI2NDY2MjKitrU0nW67rf/0wqX9fOaXP3eHl9ccd4/rFqQn9u/Kb+p1vUnXdN9TSflmzs7N6+fJl3usB0c4SiiKiKRKKWtdJ57sMSBsjIiIiFptmj9GeP3+uBw8eaHh4WB0dHWpra1NTU5OamprU1tamrq4ujY2NaXFxUa9fv877/SMWg4SiiGiKhKLWddL5LgPSxoiIiIjFppVjtDdv3mQ03/eMWGwSiiKiKRKKWtdJ57sMSBsjIiIiFpuM0RDtL6EoIpoioah1nXS+y4C0MSIiImKxyRgN0f4SiiKiKRKKWtdJ57sMSBsjIvkRvR8AACAASURBVCIiFpuM0RDtL6EoIpoioah1nXS+y4C0MSIiImKxyRgN0f4SiiKiKRKKWtdJ57sMSBsjIiIiFpuM0RDtL6EoIpoioah1nXS+y4C0MSIiImKxyRgN0f4SiiKiKRKKWtdJ57sMSBsjIiIiFpuM0RDtL6EoIpoioah1nXS+y4C0MSIiImKxyRgN0f4SiiKiKZoRiiIiIiIiIiIifigJRRHxyJoRikI61Iv9oY0BAAAACg/GaAD2h1AUEU2RUNQaqBf7QxsDAAAAFB6M0QDsD6EoIpoioag1UC/2hzYGAAAAKDwYowHYH0JRRDRFQlFroF7sD20MAAAAUHgwRgOwP4SiiGiKhKLWQL3YH9oYAAAAoPBgjAZgfwhFEdEUCUWtgXqxP7QxAAAAQOHBGA3A/hCKIqIpEopaA/Vif2hjAAAAgMKDMRqA/SEURURTJBS1BurF/tDGAAAAAIUHYzQA+0MoioimSChqDdSL/aGNAQAAAAoPxmgA9odQFBFNkVDUGqgX+0MbAwAAABQejNEA7A+hKCKaIqGoNVAv9oc2BgAAACg8rBijDT/e0smBJ/qrc3f064rbOu4Y13HHuH5dcVv/9Yd7+kPvkoYfb5n+uQCQGUJRRDRFQlFroF7sD20MAAAAUHiYNUbb2t5Rxdiafl1xW8dODB/I445xVYytmfL5AJAdQlFENEVCUWugXuwPbQwAAABQeJgxRht+vJVTGJrqn5XeVPe9P5lwNwCQCUJRRDRFQlFroF7sD20MAAAAUHgcdYxWMbam447xQweiiZ4ceGLSXQFAIoSiiGiKHzIU/eyzz3L2Y4XAzP6Y2savHml2bl2GeVfM5cO1eHtOz9774ffV43WoefhDlOnoPOjyytXwkRQWAAAATOMoY7S/bX9oShia6F+du2Pi3QGARCiKiCb5oUPRXCieUHRYzQ6HXDGdKis9ows3HsvQE12pcqiq637au+bayuSq6tWKJOPxDV2ocMntcMhVckq1rRPalKT7XapKunbUBo1Kkvy63VUnb4lDLkeJvHW9mn9lRg3Yn1z/IX7Q5c3QDuGQcaP/nNxlbZq1qKz78lO/zjvL1HH7fS/cPxQ1Ht/QhTOnVOqIfJdq2jW+np+YV0oNRYfV7PCqJ/3H6IjXBQAAgELjsGGJd/Sp6YFo1D/0Lpl7kwBFDqEoIpoioag1HCYUjYdNr7Q6eVFVjnJ1zUtrfdVylbdrPuk9k7rocqrh+gvJmNRFt0u+Hx/ptaTXK4NqdjtVf/Vpxk9b6atWaf11BSQFrtfL7W7Q8LohvXqkgXq3PA3DChzinouNQ4Wi3i49sKg81rNPKOofVrPbrfreWW0Zkl6t6GZbpdxp39sPB6EoAABAcXKYsOTy3U3Tlsxn8/LdTQvuFqA4IRRFRFMkFLWGo4WiUlIA9eK6GpzhgDSKMdEsj6tZk4akxT6dL2vVRMK7Rxsyzy6VMaOO8nJ1zIRn8I03OXWm8178+XudOuNs0ngOpS9WTA1Fhxvizw03yOW9qCutFSpzOuQq8aih715saf3mrS41eErkcjjkdlXo0oQ//MT9LlU5fLrcF5n563SpOjpjWJL8E7oUnclZ4lFD77xehz88KTBMnnWc+NnZQ9EHXV65zvYraahvDKvZ6dLFyfTrul3lCZ8f+b5e7NWlyPOlnjpdvWdE36jhHyJ14SiRt65PC0bm8iQGlrH/P9yQNDM3/HNhaPnGD6p2OeVK/bys9Rj+vPTZ1gAAAFBI5DpG29re0a+8tywNRKMn0wOAORCKIqIpEopaw5Fnig42qNxZratPJMnQaINT3raZyPOGJptd8jRPZN6D0phRR7lbFyfTnw1cr5c7suReCodRSaGoiTPq7I6loajDrYb+R3otQ88GffI4GzRqKBKQu9V8Y11G6nP3u1TlcKqmbUrPDOn1fLuqYm15X72VJfHnVgbV7HapdcJQcpvPq6vcqZrOcGCZeo1soWjWED6KMamLbqdqOsMzSV8/6leD26Xm4Rex97vc9Rp49Eoy1nXD55K7YViGIjOlve3hbR1ezetypVMV7fMZy5MxFA1XcPL3er5dFc5KXQ5fVPPtCW2zbz0yUxQAAKDQyXWM9v3IquWBaFTHtWWL7hqguCAURURTJBS1hqPtKeqQy12rnlv+2CvCM0NbNCVFZuAlzxyN49dog1vlDcNKX6Azr67yaBAWJnn5fGTJM6HogTBlT9FouJY2UzQxPE0I9Iwt/bS6GZthKeOGmqLP3e9SVdLsxYTQcLFbNQ6fhhNy8tXbg5pYeJF8fb3S5uqz8BJ4SdI9Xf4+GjxmC0XDj+8bio42yV3WprmEh1Z6q+Q6d00BZQhVE+og/B2t15Xbj7VlSMbWMz3dfJWxPAcORV9t6umzrfgfFe516ky07varx7TrAgAAQKGR6xjtc/fk+wPNk1P66yt+DTzbln97R4GI/hchjS6s6e9rDrb0ntmiAOZAKIqIpkgoag1HmSlqTLao3NWg0ReJr5lRR1k40Axcr8+yV6Nfky2nVVbVHVlenExguEGetPf5NZm4TLu9WWdZFnwgrF0+nyUUjSz7rj1VkhCuHiAUHf9BpVnbNTkw3LzVpYbyyPL5hMOgjjRTNO2ekh/bLxSVXmlxsFV1359SqaNE3rou3fZnLs+BQ9HIAWOVkeXzScvhCUUBAAA+anIZo91aDewfZH57RycfvdbWu4Q37e4qsL2rt0lX2tNWYEvec6PvDUaHlti9H+CoEIoioikSilrD0ZbPP9HVamdayDTfXi5P8w1dr3fqbO+TlGu80nxnpUoruzIGotITXamKHMy0D4Hr9XJX92kth9IXK3kJRefbVeGs0Y/3o7McE57Lcabo681V/bSVsnw+sn9t68hKZDZqYiCYPRSdby/ff0/RbDNFI9+1/ULReDklvVrRoM8ld9NoxvIcNBQN/2GhWWMrryJVlVB3hKIAAAAfNbmM0f5v38Os4eWnF/16uL0nvdtVaEeS9rS+tKSvvh3XF1VPNLadeKV3Chl70rsdPbzzQJ/uE4r+c/cjk+8YoPggFEVEUyQUtYajHrRkTLao3FmvwcQM80mvzrpc8jjOKTnbNLTQtV8gGll+727RVJbnZWzpwchF1ZZk3osU0slLKDrZIo/Lp8GVV+E2669X+UFC0eieopE9PY31G2p2u9UymrJ8/mmfzjm86prdkqFXWp1sU43z/aFo9PT5hv77yafPR+8jdU/RlUE1u+Mh/X6h6Hx7udw1vVp8pfh+o02jiu616/Hd0Kak1yuTuuR17BOKlunSrfB3O7pP6dxW4rYROYSiqQEwAAAAFAy5jNH+8/nZjMHll/0vtflO2nn1Us6GZ7r/TtrZfKYvy5c1/movw5X2dP/mXTlX3mpHe9pcWdaXWULR39bOmnezAEUKoSgimiKhqDUc/fT58GzRiraZhMOUnupqtUPu+usKZHh/2n6VsWAnfK302aXRtzfI5XTp+zMNupKwjynsT36Wzydsd+B06Vx7m3zOMnXM6L1hXuLp825XecKp8snL8xeip647SuRtaFer1yHftRfp10vBeHxDF6Kn2ztdqowtc094fr/T57MtnzfuaaAh4fT5mnZNRq+7cl0/eEpiJ8hf9H2fJRR9ofEWj0odDtV0L0rGPV2tC/+3q8SjH9qbVRX9Y8P76vF+r865nHI5m8SuYAAAAIXHQcdoe3t7+uX302mh5Sctz7X+Tgo939DX3w7r2GBQO5LmR0f1d0s7Wa+3s7aiYydG9fXstkLa0/rCgj7Jsq/o3l6mYBUADgqhKCKaIqGoNRy1k4bChzYGAAAAKDxyCUXTDln69rHGDWnn5fNwIHpiWMeGwtf7adWvyf1+dVqPnmI/qq8XDO1oV+M/pu8xSigKcHQIRRHRFAlFrYHAzP7QxgAAAACFRy6h6HFHyqnxQyFJuxrpTnjs/J+0foDrrd+dT7jWokbeKCEoTZZQFOBoEIoioil+6FA0Vz9WCMzsD20MAAAAUHjkEor+ynsrObA8tarZHWnnxYZ+E3t8Ti0v3hNivttWS238Or+Z3daO3ml26GZaIPq5e5JQFOCIEIoioil+yFC0mKBe7A9tDAAAAFB45BKK/mXVrbTQ8suhkEKSQuur8cOSylc1m/Us0l3NDk3v//4Ef1MzQygKcEQIRRHRFAlFrYF6sT+0MQAAAEDhkUso+rfNtzMsb48eliSFnvv1zcloMLqoXv+Ott/FrqDtlyG1dUcD0XF9cyf6vo34nqQp/s/WOUJRgCNCKIqIpkgoag3Ui/2hjQEAAAAKj1zGaJ1jdzIGl8dOjOqr6y+1+U7S7ltNjd/Tz2Mh57i+qJrRFyfjr/1585qmQnuS9rS5sqKvsgSix04Mq37ovmX3DlAsEIoioikSiloD9WJ/aGMAAACAwiOXMdrKykr6CfQJflK5pF7/jt5K0u6unvqDGrizpoqxNVWM+TXw9LWeGuFZn2+3X6u377Y+yXKt6MnzT/0vrLlxgCKCUBQRTZFQ1BqoF/tDGwMAAAAUHrmM0UKhkP61PX1f0VQ/rXmkyoWglkO7ycvn37zV8tPnquya1afvucaxE8P6x4u3WToPYAKEoohoioSi1kC92B/aGAAAAKDwyHWMNj09ve9sUbM87hjX3P1Fi+4aoLggFEVEUyQUtQbqxf7QxgAAAACFR65jtEAgoNKOMctD0X9tv6W3b99adNcAxQWhKCKaIqGoNVAv9oc2BgAAACg8DjNGm5uby3ISvTn+TdO0VldXLbhbgOKEUBQRTZFQ1BqoF/tDGwMAAAAUHocZo+3u7mpyclL/vWnW9ED0P56d1tTcPfYSBTARQlFENEVCUWugXuwPbQwAAABQeBx2jPbmzRv19/fr941TpgWiv2+c0vXRSQJRAJMhFEVEUyQUtQbqxf7QxgAAAACFx1HGaG/evNHk5KTKOsePdPjScce4/nfrpO7evUsgCmABhKKIaIqEotZAvdgf2hgAAACg8DjqGG13d1cLCwvq7OzUHy5M5ByG/kvblDr7+rW6ukogCmARhKKIaIqEotZAvdgf2hgAAACg8DBrjBYIBDQ5OanOzk6VtN7QP7RM6S/OTOvPSm/GAtDP3ZP689NT+qbhphp+HFXb5T7dvXtXb968MaUMAJAZQlFENEVCUWugXuwPbQwAAABQeJg9RguFQlpeXtb4+Li6u7vV2dmp1tZWtba2qrOzU729vZqamtLq6qp2d3dN/WwAyAyhKCKaIqGoNVAv9oc2BgAAACg8rByj7e3tZRQAPiyEoohoioSi1kC92B/aGAAAAKDwYIwGYH8IRRHRFAlFrYF6sT+0MQAAAEDhwRgNwP4QiiKiKRKKWgP1Yn9oYwAAAIDCgzEagP0hFEVEUyQUtQbqxf7QxgAAAACFB2M0APtDKIqIpkgoag3Ui/2hjQEAAAAKD8ZoAPaHUBQRTZFQ1BqoF/tDGwMAAAAUHozRAOwPoSgimiKhqDVQL/aHNgYAAAAoPBijAdgfQlFENEVCUWugXuwPbQwAAABQeDBGA7A/hKKIaIpmhKKIiIiIiIiIiB9KQlFEPLJmhKKGYWCK1Iv9pY0RERERC0/GaIj2l1AUEU2RUNS6TjrfZUDaGBEREbHYZIyGaH8JRRHRFAlFreuk810GpI0RERERi03GaIj2l1AUEU2RUNS6TjrfZUDaGBEREbHYZIyGaH8JRRHRFAlFreuk810GpI0RERERi03GaIj2l1AUEU2RUNS6TjrfZUDaGBEREbHYZIyGaH8JRRHRFAlFreuk810GpI0RERERi03GaIj2l1AUEU2RUNS6TjrfZUDaGBEREbHYZIyGaH8JRRHRFAlFreuk810GpI0RERERi03GaIj2l1AUEU2RUNS6TjrfZUDaGBEREbHYZIyGaH8JRRHRFAlFreuk810GpI0RERERi00rxmgDDzb1b1eX9NvaWf3Ke0vHHeM67hjXr7y39F8a5/VPlx9q4MFm3u8dsVgkFEVEUyQUta6TzncZkDZGRERELDbNGqP5t17p9PCKfuW9pWMnhg/kcce4Tg+v5L0OEO0uoSgimiKhqHWddL7LgLQxIiIiYrFpxhht4MFmTmFoqp+7J9Ux91Pe6wLRrhKKIqIpEopa10nnuwxIGyMiIiIWm0cdo50eXtFxx/ihA9FE/+3qUt7rA9GOEooioil+yFD0s88+y9l8d7ZH6aTzXQYskjYOLGj61hOF8l2OmINqcnh1eT7f5cjR4Jz6an3qXy2Eegtq5daU7gcKoF72c75DVQ6fhoznGmqs1uWZQP7LhIiIRe9Rxmi/v7hgShia6G9rZ/NeJ4h2k1AUEU3xQ4eiuVA8oeigmhwOuWI6VVZaqZaBhwoZi+o941BVx3za+261lsl1pluLhqHQwwG1eL+T2+GQq+SUalpGtG4YkdAi8dpRfRoyDBlGUPM951TxnTP8ud5GDT4M5r3+PgZzHXDf7fAmt0HJKVWe69DU2tHK8fRKrdylrZp+32tjAZbVdZM9FB3yOeRyN2pkI/3xTN/xD+eGRhpLVd0xp1C0nLG2KlF55Xn13lxLuUeHmgYPeO+L3ap1uHRhZL+frcT3TulSqVP1V1bzWCcHMPE7tTaoptIq9S0WQLkQEbGoPWwoWj70xPRANOo/XX6Y93pBtJOEoohoioSi1nXSB399asAS0OOxC6pyeNQxY2i5p0ouT5tmk94zplaXU77+DRnBMbW6XTrfu6CAYSiwdE1Nbqfq+pYzft5iT5VK6/rlNwwZM22qcFaocyYgwwhotr1C7rTPwqO3cSQU9XbobvT9/nn9eNYld7QtrLZQQlGHQ+WNQ0n3nO9QNDTWrPKEthnyOeTyDYafD/r1aKxV1U63WseioWZuoehsm0ffl5W9p60/whm2Kd+p9atn430LIiJinjxMKNo++8y0JfPZbJ99lve6QbSLhKKIaIqEotZ10gd/faaAZV6XvZHHNvrlc4YD0tj1R5rkcTVpLGjIWOhRfVmLRhOumTVkCk7rksejS9ORcGfQlxTUfbjg7OP3qKFoev2vaarjnLwl4dmJ3nM9mg9GXrd2U5drS+V2OOT+zquLTbXx92W9hlNl3haNraXPUg1/14J6ONCoqtgs4fBrY2WtbdLF70ti116/2SGfp0Quh0OlnnPqm4sGhEE9vOoLf6bzO1U1+lS7Xyh6pkpnnW41D21k/L7e7fDGA8nU7+SgT67T9WqtLZU78lhiudzfeXVxJD6jM3uZEw1qyOfU2Z7l5HImlsEwtNh9JjYzO6dQNDiiC64yXRq9qvOOM+rNOpMy8b0JP/+GEV7af65cZc5IHbcMaSXxu3HOo1KHQ64Sj3w94dmu4XqrV2fPuXjbRGeQH7re1jTVVhUuR4lHvsaz+j6xv9jol89Zpb7l/P98IiJi8ZrrGM2/9Uq//H7a0kA0ejJ9vusG0S4SiiKiKRKKWtdJH/z1GWaKXvOp3BldihoObb5vnY48H9RYk0ueppHM+0gGp3XJkzirLa6/v07uWLBjyJjvUnVJ8kzR0qqe+PNoUhtnmil6S50VTpU3jylkhGfwut0+DT4JyggsqKfaqYq2mVh7u6svh/eYDMyos8KZORQda5bHVa/rT4Iygk806HPHZyemBN6hsWaVR2cJB59otMkTe+3dDq9czgpdGlvQ8opfocUenXW61TTwRCEjoPuXq+Mziuc7VOXw6uJE+LnH13wq3y8U9Q1G7jW+jD6nUNThlu/HWS0/XlfAGFOry6XGa08UMoJaGfCp3FmngQ1Dxn5lTnJMra7T6pxLL2fS65Lq7+ChaGikSR5Pm2aNDQ3UOfeZEZstFN3QSKNb5XU/6n4g/r2p7V6UYSyqr8qpct+AVoKGAguXdS76B5T5DlU5nKpunQg/N9Omqtj1D1dv/kGfPK6z+nEhICPo1+32ilg4Hb6HZfVVOXT+6kaWe0RERLTeXMdoZYOPLQ9Eo/6/K4t5rx9EO0goioimSChqXSd98Nen7inqkMtdo8sJexiGZ4Y2a8IwZAQH1ZQyczTumoZ8bpX7BmMzwuLOqMOTuq9hUHe7q1QW/dzSel1fyn/9fQweeU9Rh1OVjQN6GDRkGAvqrkgJk2Jh55CanS61jqVcK1MoGtkOofXGrNYDhozAejjUNIy0UHSkMTFoT37+bodXrvqBWOh+v6tCrrNXE5ZFxwO8/Z5LrYN42Lim/rPO2DL63GaKtms+6TvtVHXzDc2th4P99ccr2gzmUK6FLlU76jUYzFROI6UcZ9T7KHqtTHv1OuRK+oxwEBoOtyN/lMi6PUW2UHRIzc7k0NZ/Z1jXby5Fyn5W/RvJZa/qmM8w6zvxmoert/2+M2mfXwA/o4iIWJzmOkb73D35/kDz5JT++opfA8+25d/eUSCi/0VIowtr+vuagy29/9kfx/JeP4h2kFAUEU2RUNS6Tvrgr0+edRYaa1a5y6ehpMNopnWpLBxoZg9W1jTWfFplZ7riy64T9A/6IjPWEh4balS526frS+Fg5PE1n8rdzZrI8H48ShunzhQNz/CLh0fhwCotYHM2aiRDmJc1FDWCWpnoVmNlqcqcKQdnpQRYyYcJRa1Q90J6MJke6IZD3eahDCHmgUJRQ8baVZ2PLKPPKRRN2YIg9GRCvecrdfo7p9zfeSMHlO1f5qRyZQn2TJkputitWkfCHzCCg2pyZjtwKUso+qhbNdn2Gs1ykJq7ceg9oejh6i0t8MxQd/Ptp9PrDhER8QOayxhtYsm/f5D57R2dfPRaW+8SfknZ3VVge1dvk35z2dNWYEvec6PvDUYHHmzmvY4QP3YJRRHRFAlFreukD/761IAlNTALO9vmkadpQP110aWzideILH2v6MgYiBrGonrPRA5mSnh8pDE+iy3sqC5859bFifzXYaF75OXzSeF3eKZo40CmsGxMra4yXZrOcq2EoDDkX9HyeiD8uqBft9u8clV06b5hZJwpWtk+l72sCcHW/a6KpJmjiR5upmj4v9evnpXb3ajms4cMRYN+rT5eV8AwZBhBbd5qU1Uk2N2vzEkecKboYfYUzRwwOrIcuHTwmaKxds5Q9oz1ZqRc85D1xkxRRET8GMxljHaieyFrePnpRb8ebu9J73YV2pGkPa0vLemrb8f1RdUTjW0n/ubyTiFjT3q3o4d3HujTfULRf+x6kPc6QvzYJRRFRFMkFLWukz7469MDlvB+j5E9/qKvW+xWrcslT8pyWcMIar5jv0A0svw+wwzQ5b4auT1NGn0SVHwv0xpd4aAUk9s400FL4fA7Gkrf7apQ6elmDUVn7d5oUWPHjJ4bQU00uw+0p2h4FnG8PWfTQtFaXY0cphSeJVyj3lt+hYygNm91q7F5QE+MTMFkl6pLTqv1xpIChqHA0g1dPN+h2efGofYUjT8WXkbvcsSDtNCgT25XvQbXDBmBJY1f8MqVLRSNHEJ2YfiJQkZ038xwuLdvmZPK9Z49RYN+3b3WqMqcT5+fUYfHkfYHjIw/22nvzbCnqO+aHsfav0TVXfMyjHl1V5SosvlG5LklDbWcV9fM8/1D0UPWG3uKIiLix2AuY7T/VHc7Y3D5Zf9Lbb6Tdl69lLPhme6/k3Y2n+nL8mWNv9rL8JvLnu7fvCvnylvtaE+bK8v6Mkso+puaGcvuHbFYJBRFRFMkFLWukz746zMFLJHArHU6YcZWOHBIn2WWbX/DaFgRvlb67FJDhrGmsbbqyGnl4ZOmE/cyRbPaOPPp8+GA7Kz618JtkXxyfMLS98CMeiMnjLu/86q+qizr6fPx9nSqzHte/bGTw+fVW/Wd3LEl5Imnzye3ffqS+PTTyqPLraPXOVPikMtRIq+vVc2nDxqKGpFl9ImzC5c04Es4Tb25XpX7LJ9fH2nTuYRyNV6Zi/3MZC9zollOn4/9HJWovPK8epN+Lt4fiob3AU7dBiP889h7Jj0sPfDp8yWnVJNwinzS6fPO71QV3af2PcvnD1dva5rqqNVpZ/izzrZdUF3iZwQH1cTp84iImGcPOkZ78+aN/vz0VFpo+UnLc62/k0LPN/T1t8M6NhjUjqT50VH93dJO1t9ddtZWdOzEqL6e3VZIe1pfWNAnWfYVffPmTd7rCfFjllAUEU2RUNS6TjrfZUAbtXEwmBTmpR6EhEdsy+lWVaSErZi7/v46lWbcGgAREfHDmUsomnbI0rePNW5IOy+fhwPRE8M6NhQOX35a9Wtyv1+d1lcj1xnV1wuGdrSr8R/T9xg97hgnFEU8ooSiiGiKhKLWddL5LgPap42nWz2qbp3QStBQ6MmAmtxOne3JNPMXD+eGRhpLdbb7PkHzYV0bVFNpdNYzIiJi/swlFP3ZH8eSQ8uhkKRdjXQnPHb+T1o/wO8u63fnE661qJE3SghKkyUURTyahKKIaIofOhTN1Xx3tkfppPNdBrRRGycukU5dPo3mGJxTX61P/asFUJaPzj/pRmO1Ls8ECqAsiIhY7OYSiv7y++nkwPLUqmZ3pJ0XG/pN7PE5tbzItI9oAu+21VKbsG/o7LZ29E6zQzfTAtFfnJogFEU8ooSiiGiKHzIULSapF/tLGyMiIiIWnrmEon9xZjottPxyKKSQpND6avywpPJVzRrZfiPa1ezQ9P7vT/Avq24RiiIeUUJRRDRFQlHrOul8lwFpY0RERMRiM5dQ9G+a0kPR+GFJUui5X9+cjAaji+r172j7XfQ3oT1tvwyprTt6jXF9cyf6vo34nqQp/o+WGUJRxCNKKIqIpkgoal0nne8yIG2MiIiIWGzmMka7eONWxuDy2IlRfXX9pTbfSdp9q6nxe/p5LOQc1xdVM/riZPy1P29e01RoT9KeNldW9FWWQPTYiWHVDsznvY4QP3YJRRHRFAlFreuk810GpI0RERERi81cxmiPHj3SL05NZA0wP6lcUq9/R28laXdXT/1BDdxZU8XYmirG/Bp4+lpPjfB+o2+3U28E4QAAIABJREFUX6u377Y+yXKtYyeG9bM/jmnp6U95ryPEj11CUUQ0RUJR6zrpfJcBaWNERETEYjOXMdrz58/1fy6mH4aU6qc1j1S5ENRyaDd5+fybt1p++lyVXbP69D3XOHZiWP/QMsXSeUQTJBRFRFMkFLWuk853GZA2RkRERCw2cx2jTUxM7Dtb1Cx/9scxTd9ZyHv9INpBQlFENEVCUes66XyXAWljRERExGIz1zHaxsaGXG3WBqLHTgzrX9qmGD8imiShKCKaIqGodZ10vsuAtDEiIiJisXmYMdr09LR+3zhlWSD6TcNNLS4u5r1uEO0ioSgimiKhqHWddL7LgLQxIiIiYrF5mDHa69evNTIyov/WcNv0QPQ/1NzUxO077CWKaKKEoohoioSi1nXS+S4D0saIiIiIxeZhx2gvX75Ub2+vfuebNC0Q/Z1vUldvjBKIIposoSgimiKhqHWddL7LgLQxIiIiYrF5lDHay5cvNTIyolOXRo50+NLP/jimf24e08zMDIEoogUSiiKiKRKKWtdJ57sMSBsjIiIiFptHHaO9fv1ac3Nzamtr0z/9MJpzGPqHCxNqu9ynxcVFAlFEiyQURURTJBS1rpPOdxmQNkZEREQsNs0ao21sbGhkZERtbW062XJd/+uHSf37yil97g4vrz/uGNcvTk3o35Xf1O98k6rrvqGW9suanZ3Vy5cv814PiHaWUBQRTZFQ1LpOOt9lQNoYERERsdg0e4z2/PlzPXjwQMPDw+ro6FBbW5uamprU1NSktrY2dXV1aWxsTIuLi3r9+nXe7x+xGCQURURTJBS1rpPOdxmQNkZEREQsNq0co7158yaj+b5nxGKTUBQRTZFQ1LpOOt9lQNoYERERsdhkjIZofwlFEdEUCUWt66TzXQakjRERERGLTcZoiPaXUBQRTZFQ1LpOOt9lQNoYERERsdhkjIZofwlFEdEUCUWt66TzXQakjRERERGLTcZoiPaXUBQRTZFQ1LpOOt9lQNoYERERsdhkjIZofwlFEdEUCUWt66TzXQakjRERERGLTcZoiPaXUBQRTZFQ1LpOOt9lQNoYERERsdhkjIZofwlFEdEUCUWt66TzXQakjRERERGLTcZoiPaXUBQRTdGMUBQRERERERER8UNJKIqIR9aMUBTSoV7sD20MAAAAUHgwRgOwP4SiiGiKhKLWQL3YH9oYAAAAoPBgjAZgfwhFEdEUCUWtgXqxP7QxAAAAQOHBGA3A/hCKIqIpEopaA/Vif2hjAAAAgMKDMRqA/SEURURTJBS1BurF/tDGAAAAAIUHYzQA+0MoioimSChqDdSL/aGNAQAAAAoPxmgA9odQFBFNkVDUGqgX+0MbAwAAABQejNEA7A+hKCKaIqGoNVAv9oc2BgAAACg8GKMB2B9CUUQ0RUJRa6Be7A9tDAAAAFB4MEYDsD+EoohoioSi1kC92B/aGAAAAKDwYIwGYH8IRRHRFAlFrYF6sT+0MQAAAEDhYcUYbfjxlk4OPNFfnbujX1fc1nHHuI47xvXritv6rz/c0x96lzT8eMv0zwWAzBCKIqIpEopaA/Vif2hjAAAAgMLDrDHa1vaOKsbW9OuK2zp2YvhAHneMq2JszZTPB4DsEIoioikSiloD9WJ/aGMAAACAwsOMMdrw462cwtBU/6z0prrv/cmEuwGATBCKIqIpEopaA/Vif2hjAAAAgMLjqGO0irE1HXeMHzoQTfTkwBOT7goAEiEURURT/JCh6GeffZazHysEZvanoNt4uEEub5ceZHzylRZvz+mZ8YHLlBFDz+Zua/FVvssBAAAAduEoY7S/bX9oShia6F+du2Pi3QGARCiKiCb5oUPRXCieUHRYzQ6HXDGdKis9ows3HsvQE12pcqiq637au+bayuSq6tWKJOPxDV2ocMntcMhVckq1rRPalKT7XapKunbUBo3qvnq8mZ5zqHnYpIqwMYf5h9h4fEMXzpxSqcMhl6NE5Wd+0PBjC9LJ/ULRn/p13lmmjtu5XDDlu+J0qbKm1YSy31ZHmVPn+3864nUAAAAAwhw2LPGOPjU9EI36h94lc28SoMghFEVEUyQUtYbDhKLxIPKVVicvqspRrq55aa2vWq7yds0nvWdSF11ONVx/IRmTuuh2yffjI72W9HplUM1up+qvPs34aSt91Sqtv65Apief9OlcSb0GX+RQ/CIl53+I/dfkc7pV3zurLUOSsa5bbZVyu1s0ZXYuuu9M0cMQDkVj4fyrTd3rr1e5s1pXWRUGAAAABcRhwpLLdzdNWzKfzct3Ny24W4DihFAUEU2RUNQajhaKStEQqnlY0ovranCGA9IoxkSzPK5mTRqSFvt0vqxVEwnvHm3IPLtUxow6ysvVMZMphTM011auirYZFcTK6gIn13+IH3R55Trbr+Th8Ly6z5SrfVKKtnl9c6uqSiLtZzzW8A8VKnOGZ5Z66/q0EGmc0QaHzvha1OApkcvhUKmnQdejMzeHG+TyXtSV1sh7Szxq6LsXaddhNTu86ol+PfwTuhSdvVriUUPvvF6nlT4lFJUkGZpsdsnTPBG5rqHlGz+o2uUMz3auaNWkP/oZt9RT5wl/htOl6uhM5sTvefR158rkdjjkdlXoUvPZWLj7oMsrl69TVyPXcbsqdGnCHyvN5q2uhLqo09V7RkK9N+uSt8TkoBgAAAAKkVzHaFvbO/qV95algWj0ZHoAMAdCUUQ0RUJRazjyTNHBhoRZeIZGG5zyts1Enk8No1IwZtRR7tbFyfRnA9fr5Y4suU/jxXU1OKt0hZl/ByLXf4hHGxw603lvn1eEA0J3ZZtuPlrVT1uG5tvL5a7s1PwrSa/m1ZUQTI42OOTyXtStdUMy1jXc4I5tp6DhBrkcbjX0P9JrGXo26JPH2aBRQ0oORe+rt7JENW1TemZEZxm71DqR+t3JFIoqaUaqMdmicmelLs+/kox1TTSXyx2ZkTzV4pLHN6hnhmSs31CzOzLLOSkUDX+v3TW94T1GX83rcqUzORR1Vqpjal2GXmm+3RsPOZ/06ZzTreYb4ecWe2vkjsyujr1v8pGePtsi8AcAALA5uY7Rvh9ZtTwQjeq4tmzRXQMUF4SiiGiKhKLWcLQ9RR1yuWvVcys+Cy48M7RFU5JkDKs5ZeZoHL9GG9wqbxhW+gKdeXWVZwq8Is+2l2cPWiGNw4Si8VAxuc3DoWA4IGy6EW+B15vhcDTKQuf3cjUMZ7iepBfX5HNU6+pTZVg+nxiEJvz/xW7VOHwaTmj01duDmlhI3T9hn1C05AdNSBpvSgzuFdnPtkGjUiTcvaCxu5vhLR5i95UYio6qxenSxcn4JR50eZND0YbhjNdf6q6U69y1hC0h4vcYnmF6g+81AABAkZDrGO1z9+T7A82TU/rrK34NPNuWf3tHgYj+FyGNLqzp72sOtvSe2aIA5kAoioimSChqDUeZKWpMtqjc1aDRpFxqRh1l4UAzcL0+NgsuGb8mW06rrKo7tsQ6kcBwgzwZ3yfpxbCaXdmCVsiEOTNFE0PBlKXkUmTZeXlk+XzEbKFoYth50FB0/AeVRoLF/Xn/TNHRhkyHdlWqd1Hh/VN7G1Rb6pLb6VL1Dze0bKTec8qyfh08FH3Q5c3w2U61jGZ4HwAAANiaXMZot1YD+weZ397RyUevtfUu4U27uwps7+pt0pX2tBXYkvfc6HuD0aGljDv7A0AOEIoioikSilrD0ZbPP9HVamdaABWeyXlD1+udOtubusb9leY7K1Va2ZUxEJWe6EpVdMlyOiu9VbGlznAwcv2HeKW3Kr68PcZ+oegLDdY7VdE8otVX4UcSAz6rZoqmzk5NLOd+e4qONzmzbA9gaOvZqjYj92BszarL61BN92LKPU/qoqtMHQmTTXOaKZplNiihKAAAQHGRyxjt//Y9zBpefnrRr4fbe9K7XYV2JGlP60tL+urbcX1R9URj24lXeqeQsSe929HDOw/06T6h6D93PzL5jgGKD0JRRDRFQlFrOOpBS+H9GVNOgX/Sq7MulzyOc0rONg0tdO0XiEaW32c75dyYUKsr8x6kkJ2c/yF+MaoWt1M1bZORkNPQ1v0f5XOFZzSmh6JPdbXaoar28Gn1r1cm1VHpTApF3ZVtSXuKuqv74nuKHiQUje4p2hn+jPB+n261jL5n+fyrFd3sqk06fT4w2qRyd62uzG7JkKGt2V790DKo9Vi4O6ZnhmJ7o6aHooamWtz77ymaJRTV/W7VlJzWxZGV8PL8lRFdaujSfJBQFAAAoNjIZYz2n8/PZgwuv+x/qc130s6rl3I2PNP9d9LO5jN9Wb6s8Vd7Ga60p/s378q58lY72tPmyrK+zBKK/rZ21rybBShSCEUR0RQJRa3h6KfPh2eLJp8EHw7J0md0ZtiT1OGQK7YsOnyt9NmlYVb6qrMfvgRZOcw/xMb6VMJyeKfKSs/owuCjyGnv6cvnjXt9SafLdzV7Y3tnpp0+7/1Bw0mnzx8kFFXS6fNuV3nCKfWJhMsW+245XaqsaY1/Xri0CafPh0+Aj+2L659QZ03C6fMN/ZEAP+WeX83rSsLp8ueryw4Wiir59Hm3q0IXbjyWkel9AAAAYGsOOkbb29vTL7+fTgstP2l5rvV3Uuj5hr7+dljHBoPakTQ/Oqq/W9rJer2dtRUdOzGqr2e3FdKe1hcW9EmWfUX39jIFqwBwUAhFEdEUCUWt4aidNBQ++W7j9D1FbYBhJAWyHJIEAAAAuZJLKJp2yNK3jzVuSDsvn4cD0RPDOjYUvt5Pq35N7ver03r0FPtRfb1gaEe7Gv8xfY9RQlGAo0MoioimSChqDfkOzMB68t3GdgxFZ9s8qmmb0rPYUn6nzvVlnuEMAAAAkIlcQtHjjpRT44dCknY10p3w2Pk/af0A11u/O59wrUWNvFFCUJosoSjA0SAURURT/NChaK5+rOQ7MAPryXcb2zEUlf+WeiLL510lp1TbOqHNfJcJAAAAPipyCUV/5b2VHFieWtXsjrTzYkO/iT0+p5YX7wkx322rpTZ+nd/MbmtH7zQ7dDMtEP3cPUkoCnBECEUR0RQ/ZChaTFAv9oc2BgAAACg8cglF/7LqVlpo+eVQSCFJofXV+GFJ5auazbqfz65mh6b3f3+Cv6mZIRQFOCKEoohoioSi1kC92B/aGAAAAKDwyCUU/dvm2xmWt0cPS5JCz/365mQ0GF1Ur39H2+9iV9D2y5DauqOB6Li+uRN930Z8T9IU/2frHKEowBEhFEVEUyQUtQbqxf7QxgAAAACFRy5jtM6xOxmDy2MnRvXV9ZfafCdp962mxu/p57GQc1xfVM3oi5Px1/68eU1ToT1Je9pcWdFXWQLRYyeGVT9ks+2PAPIAoSgimiKhqDVQL/aHNgYAAAAoPHIZo62srKSfQJ/gJ5VL6vXv6K0k7e7qqT+ogTtrqhhbU8WYXwNPX+upEZ71+Xb7tXr7buuTLNeKnjz/1P/CmhsHKCIIRRHRFAlFrYF6sT+0MQAAAEDhkcsYLRQK6V/b0/cVTfXTmkeqXAhqObSbvHz+zVstP32uyq5Zffqeaxw7Max/vHibpfMAJkAoioimSChqDdSL/aGNAQAAAAqPXMdo09PT+84WNcvjjnHN3V+06K4BigtCUUQ0RUJRa6Be7A9tDAAAAFB45DpGCwQCKu0YszwU/df2W3r79q1Fdw1QXBCKIqIpEopaA/Vif2hjAAAAgMLjMGO0ubm5LCfRm+PfNE1rdXXVgrsFKE4IRRHRFAlFrYF6sT+0MQAAAEDhcZgx2u7uriYnJ/Xfm2ZND0T/49lpTc3dYy9RABMhFEVEUyQUtQbqxf7QxgAAAACFx2HHaG/evFF/f79+3zhlWiD6+8YpXR+dJBAFMBlCUUQ0RUJRa6Be7A9tDAAAAFB4HGWM9ubNG01OTqqsc/xIhy8dd4zrf7dO6u7duwSiABZAKIqIpkgoag3Ui/2hjQEAAAAKj6OO0XZ3d7WwsKDOzk794cJEzmHov7RNqbOvX6urqwSiABZBKIqIpkgoag3Ui/2hjQEAAAAKD7PGaIFAQJOTk+rs7FRJ6w39Q8uU/uLMtP6s9GYsAP3cPak/Pz2lbxpuquHHUbVd7tPdu3f15s0bU8oAAJkhFEVEUyQUtQbqxf7QxgAAAACFh9ljtFAopOXlZY2Pj6u7u1udnZ1qbW1Va2urOjs71dvbq6mpKa2urmp3d9fUzwaAzBCKIqIpEopaA/Vif2hjAAAAgMLDyjHa3t5eRgHgw0IoioimSChqDdSL/aGNAQAAAAoPxmgA9odQFBFNkVDUGqgX+0MbAwAAABQejNEA7A+hKCKaIqGoNVAv9oc2BgAAACg8GKMB2B9CUUQ0RUJRa6Be7A9tDAAAAFB4MEYDsD+EoohoioSi1kC92B/aGAAAAKDwYIwGYH8IRRHRFAlFrYF6sT+0MQAAAEDhwRgNwP4QiiKiKRKKWgP1Yn9oYwAAAIDCgzEagP0hFEVEUyQUtQbqxf7QxgAAAACFB2M0APtDKIqIpmhGKIqIiIiIiIiI+KEkFEXEI2tGKGoYBqZIvdhf2hgRERGx8GSMhmh/CUUR0RQJRa3rpPNdBqSNEREREYtNxmiI9pdQFBFNkVDUuk4632VA2hgRERGx2GSMhmh/CUUR0RQJRa3rpPNdBqSNEREREYtNxmiI9pdQFBFNkVDUuk4632VA2hgRERGx2GSMhmh/CUUR0RQJRa3rpPNdBqSNEREREYtNxmiI9pdQFBFNkVDUuk4632VA2hgRERGx2GSMhmh/CUUR0RQJRa3rpPNdBqSNEREREYtNxmiI9pdQFBFNkVDUuk4632VA2hgRERGx2GSMhmh/CUUR0RQJRa3rpPNdBqSNEREREYtNxmiI9pdQFBFNkVDUuk4632VA2hgRERGx2LRijDbwYFP/dnVJv62d1a+8t3TcMa7jjnH9yntL/6VxXv90+aEGHmzm/d4Ri0VCUUQ0RUJR6zrpfJcBaWNERETEYtOsMZp/65VOD6/oV95bOnZi+EAed4zr9PBK3usA0e4SiiKiKRKKWtdJ57sMSBsjIiIiFptmjNEGHmzmFIam+rl7Uh1zP+W9LhDtKqEoIpoioah1nXS+y4C0MSIiImKxedQx2unhFR13jB86EE30364u5b0+EO0ooSgimuKHDEU/++yznM13Z3uUTjrfZUDa+GNzyOdQVcd8hucCuj91SyvB/JfRMAwZgz65vB26m+9yfAADC1O6/SSY93IgIiIe1KOM0X5/ccGUMDTR39bO5r1OEO0moSgimuKHDkVzoXhC0UE1ORxyxXSqrLRSLQMPFTIW1Xsmc1B0q7VMrjPdWjQMhR4OqMX7ndwOh1wlp1TTMqJ1w5Ax36GqpGtH9Wkodq2A7l9rVE3pd3InPY7mtbGhux3elCAtqPmOCpVWtGpqLf/3k+6apjrOqeI7p1wOh0pPVarl2oICFn5m1lB09YrqnaW6NGXu563f7JCvPOHnpvGa7gcO8F6TQ9G7Hd4MP6MONQ1++Ha/2+GVyzcY+e9V9dc6dbp16oOXAxER8bAeNhQtH3pieiAa9Z8uP8x7vSDaSUJRRDRFQlHrOumDvz4cisYDkIAej11QlcOjjhlDyz1VcnnaNJv0njG1upzy9W/ICI6p1e3S+d5wYBVYuqYmt1N1fcsZP2+xp0qldf3yG4ZiwdzpRl2fXbc08LKbRwtFg1oZ8Knc7dNQQQai4e+J23tB40sBGYahwMKP8rkj3zmLPjP7TFELXOzRWadXF8eWwt/7wIKu1rnljv1s7KMVoWiBzDxNDkURERE/Pg8TirbPPjNtyXw222ef5b1uEO0ioSgimiKhqHWd9MFfnxqKGjKMeV32Rh7b6JfPGQ5IY9cfaZLH1aSxoCFjoUf1ZS0aTbhm1nApOK1LHo8uTUeWw270y1dyVv0FGswVskcJRdcHfSp316n/YeKy5PDMTG+JQy5HicorWzQSXbY86JPrdL1aa0vjs3nXburyOY9KHQ65Sjzy9cwpFLnW+s0O+Twlcjkccn/n1cWRtfB15jtU5ahXZ0/kc5zfqSo6qzjFIZ9D37dOJ99Dd7W8LSOR7+xpNTbHy+v1XdXDYOZ78Z7r0Xz0ucRyp3x+4vc2NNejOrdbTQNPFDIG1eTw6vJ89OfFq4vdLar6zpn5+rWlckfvvak2c+A46JOrrFW3Eh+b79a56M9S8KEGG70qc2a4h5RQNLG+Sz3n1DcXabf9rpHlu5H63PpAvTzuRo1sGDKMoG61euSu6taDYMr1U9tybUQXK0/Fvx/dM+Hwd75DVUkzwqN9Tfh/U2eTx9pksVu1jrPq34i+b1G9Z6IheVAPBxoj7eFUmbdFY/QpiIiYJ3Mdo/m3XumX309bGohGT6bPd90g2kVCUUQ0RUJR6zrpg78+w0zRaz6VO6vUt2jIMIIa8jkTAqqgxppc8jSNxEKwJIPTuuRxq3UsfR9Af3+d3JEl94ZhKDRQL1dlvZojS++TAjQ0sY3jwdf8XIeqSyp0eS65fRZ7quR2+3R9KSAj+ESTrRVyR4OyQZ9cDrd8P85q+fG6Asai+qqcKvcNaCVoKLBwWeeiwflGv3zOaJgY1Mq1enmcPg0FjUgg5lR160T4fTNtqoqFjSnflaFGlTtLVd92Q3PrgYzf2aoL4euEngyoye1Qbfdi0r0MPgnKCCyop9qpirYZGcaGBuri5Q49uaZGl1NNg+G6iAVwa4NqigWi0c9LDEUdKq/7UfcDqdcI/2y4qy+Hl8EHZtRZ4cwcOG4Mqdnt1OnaNg1nmCU92+aRu6Jds5HrdHgT/tCQGIou9uhsrL4Dun+5Wu7IzO7lniq5vG2xa3RWROsh83cj80zRNQ3Wu1TROq3QfIeqnBXqng/3AxPN7lgZQ0+GdcETDSnn1V1REm/npWtqcrt0YSS4TyiaUJaEmaLxoHpZfVUOnb8amSm83KOzzjoNbBgKjTWr3Fmhzpnwd3e0yXOwGbeIiIgWmOsYrWzwseWBaNT/d2Ux7/WDaAcJRRHRFAlFreukD/761D1FHXK5a3T5ZjycDM8MbdaEYcgIDqopZeZo3DUN+dwq9w1mmP03ow5PJBiJPHa3wyuXs0KXJiIB2oBP5ZGgI991WOgeKhQtq1BNba3qSlND0QV1VyQEToYhIziiC64yXZo2IjNF2zUffW6hS9VJs/YSwqugX6uPE0K+4IAao4HiewKxVNdnftTF6vCszuQ9RRNDyrD+q2flqurRcqZ7iYWIQW2uPNZ6bN/OoAbr42HjkM+hqvYBXa4oUXXHXELonz5TNPGz48HdkJqdLrWOpdR7tsBxbUZXW6rDM1pT9hQNrD/Wqj/eRvPtp+NhYUIoer+rQq6zVxMCwHj5/P11crvr1Df1UJtBQyH/ipbTAuYse4omlnntqs47Pao8XaLqrugM8CE1OyPfj8Tr+AYj3496DSbMSl26eU2jdzaOEIpG2jhyr8s9VbHgc6TRmTyrOO0zEBERP5y5jtE+d0++P9A8OaW/vuLXwLNt+bd3FIjofxHS6MKa/r7mYEvvf/bHsbzXD6IdJBRFRFMkFLWukz7465NniobGmlXu8mkoKZic1qWycKDp76+LzURLvs6axppPq+xMV8Yluv5Bnzwp70vfP3BOnaedah7Kfx0WuocKRV31GlyLLp+PLok2lDmcTHgsdQ/LLAdouRuHFF3KXHOqJOG5w4WiMYN+3b3Rpjq3U2d7FpUpmIyXMXUZdkRno0aMyKFg0WXdERNDUY+7RvU1pYcMRdOfO9h+nUFtzt9QR41b7qqe8EzqtZu6fK48svQ9YoZQNPMhSdGfoYDuX2vRudOnVOookfdcR8ZDtQ5Sxtm2crm+a9RoMLFOMtRzRZfujzSqNFsoeYRQNLzdRp0GNjbUfzZ5hm96HVSoeyH/P6eIiFh85jJGm1jy7x9kfntHJx+91ta7hF9SdncV2N7V26TfXPa0FdiS99zoe4PRgQebea8jxI9dQlFENEVCUes66YO/PnX5fHhpdOqeoLNtHnmaBtRf54wtU44b0Gx7hUorOjIGosn7/8Uf9189GzvBPvwYoag1bZx+0NJEc+KM3mwzRSOzHlND0QwzAWPOtKnCWa2eeX/60vMDh6Jjaisv08WR5MfjsyXfP1O0cSB9+4bwbGWnzl2e12ak7Imh25DPocr2ucjS9oS9bw8cio6p1ZVh9mSGwHG8tTyyP2rC43PtqnT4NBRZ5l/RdEOPAwnXyTZTtH4g41YWSbNNA0u6Vu+KBNf7fTcyuNijsyUVqqlwqqo9GhYPqdl5+v+3d29PbSWIncf/ET/2y3T1GzWV6Up1daU2l0ltbS6zyc5WNrWb2n3YSVKZziaz2YyT7ume9CRdGbU8sgy0AQM2xsgYGjBGYPAVsMxFxthgbOM2GAOGNox9sABzjPFvHyShOyA44sg630/Vtyrjxuigg4n885GkttE0H5/m+2PzWPYyippPdfXkIdWd79Cp6Gsam+ErRStaR23/M0lERGSa2T1G+7zjfsbx8r3mBX3z8o208VrL65L0RnOTk/r+FwP6oPKx+l/G/81lQ8vmG2ljXd/ceaD3thhF/9n/wPb7iOhtj1GUiCyJUTR3P6R3/vGpb7QUfo2+pKexT3TouMejkqSnTW++g3zGQTTy9HtvgwaT//vTHtV7vKq/MimDp8/n8BynGb5Co2orc29eEZn4mqILutVaHrsiOOXdzsOvGVnREBntjEldazwl/+1nMvsbVOKp1ZXI57l74aRKsx5Fo69X2RR79/nJfp3dfE3MHtXHvTZp+DVFo1eRmrrrL9eRrxp0bdKQaRp61Nuo0+du65nZryaPR6cvhb/fFscuqM6b9PT56FO1r51WqbdO155E/4zsZBSNHPcOXlM0+jqYZzfffX5SA03R+zz8+pmVLcNaDMW+9nSjqDnmV9Whr9TUG/48xmSvmk8KaEd3AAAgAElEQVSd08izyOuSRo8l9FjduxpFI/9I0jqq5cg4Gn7phae6ftqr0uoO3VoIhb9nOk7p66tTm98fVa3h4w+fH68arj2NvPyGR6evPgmfm/6vVelKGkWPX0j75lemaWq5p05H3O6E1zQOn6tqdQ4vaNkMaXG4Q6cbrupxHvw5JSIi55XNY7Q/P3kr7XD54eUXWtyQ1ldeyO2b1/iGtL44rw9LpzSw8ibN31zeaPzGXbmnX2ldb7Q4PaUPM4yiP6hOfX1xIsouRlEisiRG0dz9kN75x6d79/nwEFLedDPuCrTwUJP6BiYZnka7OX6FP1fq1aXhjNsdCe+cHf9apmTVOU4/fC2PnlOV26v6nifa9t3nk0ez5HdxP3018u7vT9TfGHtH8hMtTToVfe3JbJ4+H3qs4Lkalf/KHXkX+1LVNEZvI/Xd549t3r6Z9LW4VVx2Wj3fhL+WueuNsXcpr2zR2ROx16NMvirx+mmvSmqvam7Ho6gp07itzsj94v1VmWorizMMjiFND55TXWn4TcY87l+pvKpx8ziXR8/H/bmo07n6sthrh27x7vPeX5Wp8eo34T+3oVFdPhX37vNVLWnflT39U/DDX9PcpRPyxv2Dxt1zZfJG/wEk5d3t456eH/fu895flarufOzlCCYv122et7KaBp3+Ku57YKxDJ37l3ny5g+RRNOEK5rj7Mvbu8/wcISIie9vpY7S1tTX99ldDKaPlO43PNLchLT97qh99EdCBnpDWJY319ekfJtcz/t1l/cm0Dnzepx+NvNSy3mju/n29k+F1RdfW1my/n4je5hhFiciSGEVz90Pa7mMgznHuSvOaovlSKJTwVPa758oyPr2diIiICq9sRtGUN1n64pEGTGn9xbPwIPp5QAeuhceXb2cWFNzqr05zM5HP06cf3Te1rtcauJD6GqPvugYYRYn2GKMoEVkSo2jufkjbfQzEOc5d+TuK3mwqyfi0fiIiIir8shlFv/PL/sTR8tqypNe63hH3a6d+rbkd/N1l7u5Y3Oea0PU1xQ2liTGKEu0tRlEisqT9HkWzze4ftnv5IW33MRDnOHfl7yia8LIChw6ruvH65utjEhERUeGXzSj6O0dvJg6Wh2c0si6tP3+qH2z++qgan6d7HdE4Gy/VeDzudUNHXmpdGxq5diNlEP2Nw4OMokR7jFGUiCxpP0dRJ8X9UvhxjomIiIjyr2xG0T88djNltPzw2rKWJS3PzcTeLKl0RiNmpr8RvdbItZtb//64/qhymFGUaI8xihKRJTGK5u6HtN3HQJxjIiIiIqeVzSj6t/Wpo2jszZKk5WcL+vGX0WF0Qp0L63q5Ef2b0Bu9fLGslo7o5xjQj+9Ef9/T2GuSJvX3jbcZRYn2GKMoEVkSo2jufkjbfQzEOSYiIiJyWtk8RmvuHU47XB74vE/f736hxQ1Jr19paOCevrs5cg7og8rb+uDL2Md+t+GJhpbfSHqjxelpfT/DIHrg84COXx2z/T4iettjFCUiS2IUzd0PabuPgTjHRERERE4rm8doDx8+1G8cHsw4YL5TManOhXW9kqTXrzW7ENLVO09U3v9E5f0Lujq7qlkz/Hqjr16uqrPrlt7J8LkOfB7Qd37Zr8nZb22/j4je9hhFiciSGEVz90Pa7mMgzjERERGR08rmMdqzZ8/08+bUN0NK7r3qh6q4H9LU8uvEp8+vvdLU7DNV+Ef03jaf48DnAf20cYinzhNZEKMoEVkSo2jufkjbfQzEOSYiIiJyWtk+RhscHNzyalGr+s4v+3Xzzn3b7x+iQohRlIgsiVE0dz+k7T4G4hwTEREROa1sH6M9ffpUnpbcDqIHPg/oX1qGePxIZFGMokRkSYyiufshbfcxEOeYiIiIyGnt5jHazZs39dHpoZwNoj/23dDExITt9w1RocQoSkSWxCiaux/Sdh8DcY6JiIiInNZuHqOtrq7q+vXr+t++W5YPov+1+oYGb93htUSJLIxRlIgsiVE0dz+k7T4G4hwTEREROa3dPkZ78eKFOjs79Td1QcsG0b+pC+pSbx+DKJHFMYoSkSUxiubuh7Tdx0CcYyIiIiKntZfHaC9evND169d1+Oz1Pb350nd+2a9PGvp1+/ZtBlGiHMQoSkSWxCiaux/Sdh8DcY6JiIiInNZeH6Otrq5qdHRULS0t+vhMX9Zj6KdfD6qlvUsTExMMokQ5ilGUiCyJUTR3P6TtPgbiHBMRERE5Laseoz19+lTXr19XS0uLvmzs1v87E9QfVAzpe97w0+vfdQ3oNw4P6j+U3tDf1AV1sqNXja3tGhkZ0YsXL2y/H4gKOUZRIrIkRtHc/ZC2+xiIc0xERETktKx+jPbs2TM9ePBAgUBA586dU0tLi+rr61VfX6+Wlhb5/X719/drYmJCq6urtn/9RE6IUZSILIlRNHc/pO0+BuIcExERETmtXD5GW1tbS5vdXzOR02IUJSJLYhTN3Q9pu4+BOMdERERETovHaESFH6MoEVkSo2jufkjbfQzEOSYiIiJyWjxGIyr8GEWJyJIYRXP3Q9ruYyDOMREREZHT4jEaUeHHKEpElsQomrsf0nYfA3GOiYiIiJwWj9GICj9GUSKyJEbR3P2QtvsYiHNMRERE5LR4jEZU+DGKEpElMYrm7oe03cdAnGMiIiIip8VjNKLCj1GUiCyJUTR3P6TtPgbiHBMRERE5LR6jERV+jKJEZEmMorn7IW33MRDnmIiIiMhp8RiNqPBjFCUiS7JiFCUiIiIiIiIi2q8YRYloz1kxiiIV90vh4xwDAADkHx6jAYWPUZSILIlRNDe4Xwof5xgAACD/8BgNKHyMokRkSYyiucH9Uvg4xwAAAPmHx2hA4WMUJSJLYhTNDe6Xwsc5BgAAyD88RgMKH6MoEVkSo2hucL8UPs4xAABA/uExGlD4GEWJyJIYRXOD+6XwcY4BAADyD4/RgMLHKEpElsQomhvcL4WPcwwAAJB/eIwGFD5GUSKyJEbR3OB+KXycYwAAgPzDYzSg8DGKEpElMYrmBvdL4eMcAwAA5B8eowGFj1GUiCyJUTQ3uF8KH+cYAAAg//AYDSh8jKJEZEmMornB/VL4OMcAAAD5JxeP0QKPlvTl1cf605o7+r3yW3rXNaB3XQP6vfJb+l9n7unTzkkFHi1ZfrsA0mMUJSJLYhTNDe6Xwsc5BgAAyD9WPUZbermu8v4n+r3yWzrweWBHvesaUHn/E0tuH0BmjKJEZEmMornB/VL4OMcAAAD5x4rHaIFHS1mNocm9f+SGOu792oKvBkA6jKJEZEmMornB/VL4OMcAAAD5Z6+P0cr7n+hd18CuB9H4vrz62KKvCkA8RlEisqT9HEWLioqy7m3FYFb4OMfbWHmokdE5mXYfx6aAGlxlOj9u93EgXywONulk6027D0OS9MBfJo8vsPUHjXfoVH2v5vPnDxUA5KW9PEb7u9ZvLBlD4/vTmjsWfnUAJEZRIrKo/R5Fs+GcUTSgBpdLns3cKj5yTF/3PpKpx7pY6VKlP3XJGW0plqeyU9OSzEe9+rrcI6/LJc+hwzreNKhFSRr3qzLhc0fzqS/yeQbq3Un/jeFoJ7L9f8QP/GXylPn1IN2vp4whpoINns3zm9bjTp1wedQ0mLSQJJ1zr6dUJ5t6NZVhSHngL0s8/4cO69hJv24tZPXlpXh6uUbe4haNbPeB435Vxn0/5k7mUbTP55LHW6+B56m/nu7P3r4ba1V55Huhz+dKO56lP9Y9fB8FfAnfF0cOH9OZzuHwz5U0Ur6PXIdUesynK2Mr2X2t+2W8Q9XFPvUtSKk/gyOl+fOaKzsaRWXqvr9CRxuDefSPDQCQf3Y7lpT1zVo+iEb7tHPS2i8ScDhGUSKyJEbR3NjNKNqw+ffhFc0Em1XpKpV/THrSVSVPaavGEn5PUM0et3zdzyUzqGavR3UXHmpV0up0jxq8btVemk17a9NdVTpS2y1DkmQqUOdS3ZXnaT8WmeV0FH3eLZ+7WGXF4e+BdMZaS1VWXCzv5rmMGPerMm78W128q6u1XnmrutIOY8nHZS6N63KNJ/Xz5kq+jKIul0rr+xK+5vwYRcPDZvTPaFaj6F6+jwK+uH88MbX0KKhzFW6VZhjkUr6/zSWNnq9Sicenvrz78fJYl6q8aghEDyz5Z/D+29koKsm8rXOlmc8nAGB3Y0n73UXLnjKfqfa7mf5pEUC2GEWJyJIYRXNjb6OoJI3rfFnk1553y+dO/EuwOdigEk+DgqakiS6dKm7SYNzvzjjmRP5Cfe52dNYY1/kytxpzv0gVnFyOotOdlfLUXNGNlmKVNAymjlDmoJo8xToXvKI6V6Uuxr9cVdIoGvv4NFcDZjqugC/u1xZ0y39SZYfCV/+VnezS/einWRjW+ZpieV0ueT3lOttwIvb7Mn4Ot4rLmxRcSL26MPpnYHHYL1/JofAViiUndemeGTvWEw06W3Zo83PHXyXt9ZTr7GD0EldTU1d84dt0e1R1xqcTW42ilVWqcXvVGLfgxf85SjlP8WNuwCfP0To11xTLG/m1+K8h8bi2OuY0zIAaDtWq53ncse5wFN3T91HCKBrxuFMnkj8uIv33d/wQnf57IHKHKHCmXMXu1O+xxKvgS+Trurf5dWS8H8f9qnSdUFNTmY6kO+fjflV6GjWUcJyZR9Htbuds9Otye1TV1Kc7vWdU5XGn//NyskRHXNGPHdy88jbx+2uLP3MKD9kljcH0BwsAyPox2tLLdf1u2XBOB9HoO9MDsAajKBFZEqNobuz5StEen0rdVbr0WJJM9fncKmu5Hfnv4SvH0o4cUmT49Ko5mPpfje5aeROeShtUs8ejoyWxv/CHn7aP7eRuFH2si5WRq4DHWlXu9qkv6YSYgw0qKW3VmJ6rp9adOIalG0WVeShPvVJ0RO1xVwROd1XJ6/UpMGdKKw91odqt8tYxRb8PvdWdmliRtDKm9gp3+lE02KgST51650zJnFPA541dmZh8pejjLtW4vWronZOpFU10VssbuVL6gb9MHneFzgUfanZ+SaYZVLPXreq2Ma3K1Hx/g8rdkQExcj+cHQp/npken0q3GkV9gcjXGnsafVajqMsr3+W7mp1Z1Grkz1V9z5xMmZrv9ak0elxbHXMaRnetSuP+rO98FN3j91G6UTT+H2uSpLtS9MGFGpVEvjajuzb2fWTOqbfOI68vIFORq+HLWjUW930U/h6b1aUqlypbx8JXwY+1qTr6D0Tbnnu3qluCmpiZ11LS1/2kq0qeut64n3NbjKLb3k7cVfpjrap0uVRSd1UzK5K5NKSzpdEr8cP3cakv/Jqg5lyP6j1uNQTiBv/Iec38Zy4i2KiS4haNpjlcAED2j9GOXp/J+SAazXVlKkdfNeAsjKJEZEmMormxt9cUdcnjPa7zw3FXlg02qCR6ZZMZUIM709MnF9Tn86rUF0jz2n9j8pcmXy04rb7WJl0ZWYobjtJfCYZEuxpF076+a9LINdYaN5KNyV8aGbY2hceV6EhidNdujoaSthxFj5xJvUIh9bjcqqiPvgbphDorkl5eYXPs7FOj26PmYNLnSjeKjrWq3F2h5ut3tbgiaWUxPGpuHm9sfJvsqJCn5krcU7ljVxs+8Jcljll99fImjEOx0W6rz5MsNjQuqLvGvfk0+uyuFG3T/c3/GD5v1V9f173wF6zF6Di3xTGneqyLlcU6dzv2K9Gn+qcrYdTc6/fRFqPo8c7Uv9Cl+z4qLj25+XPMXJrX7GLs9UXN3rrN74/wYFqri7ceacmM/9jIkFjbpZFHSzJlaml+Jvw9tNX9OO5XpatOgQz/ujNQ79axtntxv5LuNUUj3yvb3k78fXRP7UcTz2Xseyju2MP3gAJ16b6/tvozFz2E/XrJCQB4O2X7GO173uD2g+aXQ/rriwu6Ov9SCy/XZURaeL6svvtP9I/VO3vqPVeLAtZgFCUiS2IUzY29XClqBhtVmvI6fLd1rjg8aKaMF5sWFGz8SsWVHQlPtYwyAr7IVWFbCV+ZVdOV/vVIEZObK0UjV1/Gvb7jA39Z4hvlPO7UCVfcKG4G1OCOG7v3dKXoY12qir9iMDwApQxw7noNpBkZM46iMjU/1Kkzx46o2O1WcfkZBR7FH29s4Ek/Hodf4iFlmEx6M6Bo1R0Taa7A3ckoKmnhiuoiT6PPahRNOrfm3JAu+o7pqMedeAX2Fsec4nGnTiT9md3ZlaIWfB/t9UrRZOYjBc4cU+mhdG9ktKKJniadPHpYR1yHVBb/Rl8rD9XbVK1jhw+Fnz7vj7zZ01b34zajYeqfhS2uFM3qdlLvn/jbMh/16utjh8NPn08asmPfX1v9mYvel72q5w3xACCjbB6jDc8YWw+ZX9zRlw9XtbQR95tev5bx8rVeJXymN1oyllRW07ftMHptcl9etR0oaIyiRGRJjKK5sbenzycPU2FjraUqaehVd61bJzqTL+Vc0VhbhY5U+NMOoglPpY03elFfn+vTk81fYBTdqZyMomZADe50VwHGxqtMV5wmPh19968pmjjKh69aq+9N900VVLMn8SrGTKNowlWC5pJGW8vkqejQ5ObxJl0pmvDU5gz3lRS+ii/hCs2Y3V0pGrZ4pUZeb70aa3Y5ippL+nZmUavh/6GlkVZVuirUObH1MScbay1N+bO+o1HUiu8jS15TNPFr8VZ36sFS3Oga+fjVxRl9G/31lWn11Hnkre9TwhW2klanr6reE3kN5K3ux21G0UxXiqYdRbO6na1G0fDVuic7xze/nvSj+1Z/5nb29QGA02XzGO3fur7JOF6+17ygb16+kTZea3ldkt5obnJS3/9iQB9UPlb/y/jPtKFl8420sa5v7jzQe1uMop90PLT4Kwach1GUiCyJUTQ39vpGS2awMfYahFGPO3XC41GJq0aJ26ap+/6tBtHI0++9jRpK/u+zl1Trjr7uoqn5oWZV8vT5HcnFKGp018obfQOtTeGRPPw05zH5S10pQ1nC90vyu89PB3X++M7ffT7x9qQHHRU68lWj+qbDTwOfud6kM/4xLcvUUKN3R68pGr66uUGDc6akFY2ljKIndDV6ZeB4h6oPfaXm69Ph12mcvq6zPr/GQmmGyed9avR6Vds5Enna9Ygu+hp17UnsfsjmNUVjwk+jj7+Szwz45PXUKbAgaWVaN5rLYqNh8igaeXO0pv45mYq+1mRkFN3qmBME1eyp0qWkf5/YyShqyfdR8rvPj/eo8ass3n0+yVCjJ+61Nsd1tda7+fHRwXRiRbHXG63vU2xIDL9mZ/R1OBv7trkftxkNs3pN0axuZ6tRNPI6s1entSpTS+OX5fOmH90z/5mL4DVFAWBL2TxG+++nRtIOlx9efqHFDWl95YXcvnmNb0jri/P6sHRKAytv0nymNxq/cVfu6Vda1xstTk/pwwyj6H8+PmLdFws4FKMoEVkSo2hu7P3d5yMDRsvtuL+4h6/ijH9KbPzvT73qK/qX9fDnSr26NCz5XbJ5o6WdsX4UfayLlemf4h5+TdkG9V9vUEnKSyto8/ee6HwcGWrirvzzlOpkU/Q1Qnd2XOFxrEbdC1Lqu4bHPfV9ZUwXI++m7fWU61RVccZ3nw+2Vsd9Dp+u3ose0LguVnnkjTxFXsr8PZn6lPg0704efXq1TE31nlFl9B28fS36+uhOR1FFnkYffz6m1eOLvHP4oRL5Gut0bIunzy8Otupk3Ndw5nL6d01PPOa4r2uwQaUpf9Z3Mopa9H2U9LTxI4eP6Uxn6nFGbfv0+YVBnd18B/cq+VtqYq/Vad7TVV/cu89Xt26+M71577LOxN1XJ1tj79ie8X7c7krKPbz7/Na3s/XT5xcHmyLvSu9WcVWrztXE3kAv87vPJ/2Zi3ws7z4PAJnt9DHamzdv9DtHb6aMlu80PtPchrT87Kl+9EVAB3pCWpc01tenf5hcz/j51p9M68DnffrRyEst643m7t/XOxleV/TNm3TDKoCdYhQlIktiFM2Nvf6QRv7jHEsyzYQBPeWNkLBLz9VT6037cgewwoK6a7xqCKSswm+BMflLM73RHgBAym4UTXmTpS8eacCU1l88Cw+inwd04Fr48307s6DgVn91mou+i32ffnTf1Lpea+BC6muMMooCe8coSkSWxCiaGwxmhY9zLI20lKi6ZUjzpmTO9arB61ZNF6+9gLfAeIeqixsUXNn+Q/NH+KVSjiU8gwAAkCybUfRdV9K7xl9blvRa1zvifu3UrzW3g883d3cs7nNN6Pqa4obSxBhFgb1hFCUiS9rvUTTb3lYMZoWPcyxpYVjnT0afUn5Yx5sGMz69Gsg3i4NNOtl60+7D2LnxDtXW92qeRRQAtpTNKPq7ZcOJg+XhGY2sS+vPn+oHm78+qsbn24yYGy/VeDz2eX4w8lLr2tDItRspg+j3vEFGUWCPGEWJyJL2cxR1Eu6Xwsc5BgAAyD/ZjKJ/VDmcMlp+eG1Zy5KW52Zib5ZUOqORjP8o9Voj125u/fvj+kH1bUZRYI8YRYnIkhhFc4P7pfBxjgEAAPJPNqPo3zXcSvP09uibJUnLzxb04y+jw+iEOhfW9XJj8zPo5YtltXREB9EB/fhO9Pc9jb0maVL/t2mUURTYI0ZRIrIkRtHc4H4pfJxjAACA/JPNY7S2/jtph8sDn/fp+90vtLgh6fUrDQ3c03c3R84BfVB5Wx98GfvY7zY80dDyG0lvtDg9re9nGEQPfB5Q7bXxnH3tgFMwihKRJTGK5gb3S+HjHAMAAOSfbB6jTU9Pp74DfVzvVEyqc2FdryTp9WvNLoR09c4Tlfc/UXn/gq7OrmrWDF/1+erlqjq7bumdDJ8r+s7zswvPc/OFAw7CKEpElsQomhvcL4WPcwwAAJB/snmMtry8rF+0pr6uaHLvVT9Uxf2QppZfJz59fu2VpmafqcI/ove2+RwHPg/on5tv8dR5wAKMokRkSYyiucH9Uvg4xwAAAPkn28doN2/e3PJqUat61zWg0fGJHH3VgLMwihKRJTGK5gb3S+HjHAMAAOSfbB+jGYahI+f6cz6K/qJ1WK9evcrRVw04C6MoEVkSo2hucL8UPs4xAABA/tnNY7TR0dEM70RvTX9bf1MzMzM5+GoBZ2IUJSJLYhTNDe6Xwsc5BgAAyD+7eYz2+vVrBYNB/WX9iOWD6J+duKmh0Xu8lihgIUZRIrIkRtHc4H4pfJxjAACA/LPbx2hra2u6fPmyPjo9ZNkg+tHpIXX3BRlEAYsxihKRJTGK5gb3S+HjHAMAAOSfvTxGW1tbUzAYVHHbwJ7efOld14A+awrq7t27DKJADjCKEpElMYrmBvdL4eMcAwAA5J+9PkZ7/fq17t+/r7a2Nn369WDWY+i/tAypreuyZmZmGESBHGEUJSJLYhTNDe6Xwsc5BgAAyD9WPUYzDEPBYFBtbW061NSrnzYO6Q+P3dT7R25sDqDf8wb1218N6ce+G/Jd6FNLe5fu3r2rtbU1S44BQHqMokRkSYyiucH9Uvg4xwAAAPnH6sdoy8vLmpqa0sDAgDo6OtTW1qampiY1NTWpra1NnZ2dGhoa0szMjF6/fm3pbQNIj1GUiCyJUTQ3uF8KH+cYAAAg/+TyMdqbN2/SBmB/MYoSkSUxiuYG90vh4xwDAADkHx6jAYWPUZSILIlRNDe4Xwof5xgAACD/8BgNKHyMokRkSYyiucH9Uvg4xwAAAPmHx2hA4WMUJSJLYhTNDe6Xwsc5BgAAyD88RgMKH6MoEVkSo2hucL8UPs4xAABA/uExGlD4GEWJyJIYRXOD+6XwcY4BAADyD4/RgMLHKEpElsQomhvcL4WPcwwAAJB/eIwGFD5GUSKyJEbR3OB+KXycYwAAgPzDYzSg8DGKEpElWTGKEhERERERERHtV4yiRLTn9jqKAgAAAAAAvC0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DyR9HBdtt7+PAhEeWgqakpPX36VOvr67b+nGEUJSIZIUZRAAAAAPnD7kG06GC73XeBHj586Ojbz4djcPrt58r6+roMw9Dk5KStwyijKBHJCDGKAgAAAMgfdg+ijKL2334+HIPTbz/XDMPQ06dPbbt9RlEikhFiFAUAAACQP+weRBlF7b/9fDgGp99+rm1sbGhyctK222cUJSIZofwdRR/4y+TxBXJ4CyuauDWqeTOHN5EPzHu6dLJER1wuVfrHbbj9OdeCTBIAABDGSURBVN259VCr+3/LAAAAeAvZPYgyitp/+/lwDE6//f1g59fIKEpEMkIOHkW/vaxT7mKdu2XlJzW1NH9XN7paVXfssI7vdIRc6FW9J3G0NO91yVdySB6XS15PqXxd97Sb/fZJV5U8Za0aW0l7w7rlP6myQy55XG4Vl59R4FHsVjIew7hflS6XPCn51Jd8E7dadNRdo6vfhv9nn8+mcRYAAABvBbsHUUZR+28/H47B6be/HxhFicj2HDuK5sK4X8cPH1Nda5daK3c6/i0oUOeV1x3/8WPyl7pV3TamVUmrY22qdpfKP5b9IW11Pz65dFzesmYNz5mSuaTR1jJ5Kjs1vYtjmO6q0pHabhnbHA+jKAAAALZi9yDKKGr/7efDMTj99vcDoygR2Z69o6ipqd4zqvK45XG5dKTkpC7dC1+p+MBfJk9d2+ZTv72ecp0dXNj8nYvD/s2rGI8cPqazfXMyJZmDDSopbtFo5OPCV0r69SDyvx/4y+T1BWQqoAZXmc6PS4r832c7myLHckhlJ7t0P3rR5MKwztcUyxs9joYTCZ8znZ2Of4sBn45WdOh8/MeP+1XpqlNg86JNU4E6l6o7Jra5D90qLj2pi5HLQvt88VdxRr/WmDsXz8jfNxv7hXG/KqNXe2ZzDOZtnSst1bnbaa5l3fycATXEX1Uavf/MRwqcKVex2yWP26OqpkEtSgqfk6P6uu1MwjkZHoqed7eKy5sUjH5LLAzrfOR7JfHzAAAA4G1i9yDKKGr/7efDMTj99vcDoygR2Z6to+hsl2pcZfKPrUha0VhbhbylrRpTZBR1V+jc0JxMrWistSw2pD3uUo3bq4aeaa3K1PxQi6rdkdHPDKjBXaHOCUl6ru4alzyuKl2alaRZXapyqyFgSimjqEultZc1sSKZcz2q90Q/zlSwwSNvdacmViStjKm9wm3NKLoQUENxhTrHkz6+r17eo226v4PPZwYbVequUPvIkkytaOJyrUo9PvU9D//3HV9xuzKtG81lKq3vC1/tmcUxGN218m5eYZokfmhN+Rymhhq98la0aWxFMuf61VTqlq/7uaLnpLJ5SPNm9Jy45Clr1eiSKa1M63KNW2UttyVJQ40eldT1RD62Vw3e6OcBAADA28TuQZRR1P7bz4djcPrt7wdGUSKyPVtH0efd8rm98nXd0tRS+Cnc384salVpxry4cW2yo0KemitxT9UOD5fhgSw8hNZdeS49v6K64hZdbClWTddsZDCtUXgrS71SNP5Kyth416dGt0fNwdh/e+Avs2AUfa6B+mJVd4ynfnzAl/L5M32+gfrYMBj2WBcrI1+/djKKjut8WeTqzdIzGpxTlscwJn+pR02DGV7xdMtRtE+N7mKdizv82PEmn5Pwlarxtx//tY21lspb8bX674a/f1YXZ/TtUqG/ixYAAEDhsXsQZRS1//bz4Ricfvv7gVGUiGzP7tcUXX3Yo7PVR1V6KPz0+fPD4edDbzWKphv64n/tSVeVvL6AFrtrVdoYlIKNKqm5IiPYqJKqLj2RtPNRNPW/7WYUjX8qe6V/XEZfvY5W+Defor/bK0XT/Xr8r+34SlFzSaNxV+ru9BiMgE8l0d+TzpajaNJT6qNVdGhyy3Oi1K/NnNNwp0/Hj3jkdXtUdaZXU2yiAAAAbx27B1FGUftvPx+Owem3vx8YRYnI9mwdRVcWNTu/FHlX9RXNXK1TibteA9rdlaIljZHLOWe7VONpULPPG7mCMahmb638LWVJg9xORtGgmj1prmbc05WiE+qsSPfu7ZHX2pzoUHXC63mGr35N93qema4UremajR1rhlE05TVFV3p0Ono/7OgYHuti5TZPU9/2StGjar+X7jdmM4qaWpqf0WL4pVRlLo3IX5bpNVgBAACQz+weRBlF7b/9fDgGp9/+fmAUJSLbs3UUHWtVubtaFx6uSDI137OzUTT5NUWXRpLfGX1c58vc8h7yqc+UwqOpV96Ep2rvdBSNvO5lLl5TNOPHp3vn99Q3SpJSX1N0psenUnetenbwmqLhp5y3hN99XiuauFCjEm+Thnd4DOZgg0q8jRra6orMNKNoWfNwZAh/roF6r0qPd4ZfJ9Rc0minT809T5TdKPpcPbVulTf0a96UtDLGKAoAAPCW2t2Q2anfLx9V+a0FTRjrWpt5uO+j6Nr4qP7JdV7vH2xX0cfn9Z9KhtS/vLv7YFdj0doTNVZd1m990q6igx364N+u6Jc9u3uN/T2PVWv39bPP2lV08KK8d3b3KXZ3DHf0kzTn8ycX9+v2rbOr27/Yq6KD7fqThrTv9rArtxou7vo+3A6jKBHZnt3vPn//si/u3eer1Ta4/dPnpczvPh812lIsb2335tWkZsAnr6dRQ5sfsdNRVNLKmC5G3tnc6ynXqariHI+iknmvS75ST+Qd70t15sojpd8eM7/7vLTN0+fNOQ00HVPpIVfk3dzPKPAoditbH8NjXapy60Tn462/sKTzZvQ1quxQ9CnySnz3edchlZ3069aClN0oKmlhUG3Vce8+77u8+dIEAAAAeHvsasi8spT4SWb3eRT99R395NN2FX18QR81BPXzLztVdLBdH1bd09ou7oPsx6JX6jreqaKDHfqDIwPyNvTqB5+0q+jjK6rcxe60t7HqlXprL0Tuy30eRadu6i8OtutDV49+euzaZtVD2/9WS27fQoyiucUoSkQyQnaPom8J00wYJB/4y+Sp680wUgIAAADYrV0NmUfv6LCvV79/6lstSPs/ikbGqD+unwr/77VRfXSwXUX/HtStXdwH2Y9FId3oHlVj1zebF27cqN/9mLWnserODf3w4/P68FMbRtGRQf3xwXb98OvZ7T82F7d/Z0h/5enTicFvtde/ZVs+iiZcSdyu3/xFt7z9z+P+2yV98HH0KuNuVY682hxEo1k5tkqMokSUBzGKbm+kpUTVLUOaNyVzrlcNXrdqura5QhIAAABA1vb0eqA1No2iSdYG+/Uf9/VK0ahXWpxe0MStEf3kX9tV9Nk1tf16P29/XpWeDr3vuanychtG0cgo+Fu/uKDfPNiuok8u6K+aJ3c1UO7q9u/d1P+IjI7v/+yS/r75vr7Zz5dQ2GIUjQ6cf1I9rMa26/rhx+0q+vS6uiRNnr2iooMd+uGJuP/2WZ/OjtzV0aNdKjrYrj8/Oar2kaR7cn5UH316Ub8aebV/X6NFGEWJSEaIUXRHFoZ1PvL0ec+hwzreNKhFu48JAAAAKEBv/Sg6f0c/+axdRZ/1qmV+d59i92PRtLz/Hv06OvX3Xd/u6yg7296t9w9e0BeDr9Riwyg63T2ov/zyov6qbliNbUF99EWHig526mfXsh/tdn0O1kK6PzisXxZHrrz8+Lw+6c7+0+T26fMhnSpuV9HBSyq5J935+lJkFB3TwNSipqYXNDFlKKTtnz4/296t9/d9fN87RlEikhFiFAUAAACQP97qUTQ6iH58Sd5dXj0nWXCl6N2HOlp8XkUHO/Xz6/t0+78e0z9+1q7fOn5fa5Ito2iyta6eXT/tey+j6M1rQ/q550J+jaLzD+QtiRzT5vd65PysTamyJHJ17cF2FX1yUf/U9URr2slrit7Txz9r1w/OZP9MSkZRIrI9RlEAAAAA+eKtHUUtGkSl3YxFj1RTfU0/PXVH9yO/st+DYPhqw/T35369rmlf6zX99Fi/WiK/dd9H0XtD+m8f5+fT57uOn1fRwS799OKcFtfiR+vIkD5lKLRsaGRwSH/9WbuKPr6mNnGlaLoYRYkKKEZRAAAAAPnirRxFI1dJFh08r/9Zd1uNXaOR7urGvoxFIZ0u6VDs3ecD+rPP2vf1StG18QdxX/eofuFuV9HBLv2fplF1T+zPMSye79H7B9v1/hc98jb0Re6DC3Ld3J/bz5c3WvrQ1aOfHrsWq3VSbcc6VHTwvP6idliNLdf0Bx/HRtGu450qOtipv24Y07nLwfAoGnm90cX27tjnbJ1MvD1eU5SI3vYYRQEAAADki7dyFL0T1J+k/Vy7e/r4rsai5UmdKIt/B/Er+nnkKdD7cvtJ7Hn6/Ev1n+vVf/lZh4oOtus3P7u8+TTw/bl96+xlFE2p/I40f08/d53X+wfD7zz/kSd85egXg0r77vPlwy/Dn/PX9/Wv/34+fH9W3bX/a7QIoygRyQgxigIAAADIH3saRS3Kbm/lIFdgx+D0298PjKJEZHuMogAAAADyhd2DKKOo/befD8fg9NvfD4yiRGR7jKIAAAAA8oXdgyijqP23nw/H4PTb3w+MokRke4yiAAAAAPKF3YMoo6j9t58Px+D0298PjKJEZHuMogAAAADyhd2DKKOo/befD8fg9NvfD4yiRGR7jKIAAAAA8oXdgyijqP23nw/H4PTb3w+MokRke4yiAAAAAPKF3YMoo6j9t58Px+D0298PjKJEZHuMogAAAADyhd2DKKOo/befD8fg9NvfD4yiRGR7jKIAAAAA8oXdgyijqP23nw/H4PTbz7WNjQ1NTk7advuMokQkI8QoCgAAACB/2D2IMoraf/v5cAxOv/1cMwxD8/Pztt0+oygRyQgxigIAAADIH3YPooyi9t9+PhyD028/VzY2NvTixQtNTU3JNE3bjoNRlIhkhBhFAQAAAOQPuwfRooPtevjwIRHloMnJSc3Ozmp9fd3WnzOMokQkI8QoCgAAAAAAnINRlIhkhBhFAQAAAACAczCKEpGMEKMoAAAAAABwDkZRIpIRYhQFAAAAAADOwShKRDJCjKIAAAAAAMA5GEWJSEaIURQAAAAAADgHoygRyQgxigIAAAAAAOdgFCUiGSFGUQAAAAAA4ByMokQkI8QoCgAAAAAAnINRlIhkhBhFAQAAAACAczCKEpGMEKMoAAAAAABwDkZRIpIRYhQFAAAAAADOwShKRDJCjKIAAAAAAMA5GEWJSEaIURQAAAAAADgHoygRyQgxigIAAAAAAOdgFCUiGSFGUQAAAAAA4ByMokQkI8QoCgAAAAAAnINRlIhkhBhFAQAAAACAczCKEpGMEKMoAAAAAABwDkZRIpIRYhQFAAAAAADOwShKRDJCjKIAAAAAAMA5GEWJSEaIURQAAAAAADgHoygRyQgxigIAAAAAAOdgFCUiGSFGUQAAAAAA4ByMokQkI8QoCgAAAAAAnINRlIhkhBhFAQAAAACAczCKEpGMEKMoAAAAAABwDkZRIpIRYhQFAAAAAADOwShKRDJCjKIAAAAAAMA5GEWJSEaIURQAAAAAADgHoygRyQgxigIAAAAAAOdgFCUiGSFGUQAAAAAA4ByMokQkI8QoCgAAAAAAnINRlIhkhBhFAQAAAACAczCKEpGMEKMoAAAAAABwDkZRIpIRCo+idfVnYp2uJyIiIiIiIiIqvOrPMIoSUaznL0JERERERERERAXfXvYTRlEiIiIiIiIiIiJyVIyiRERERERERERE5KgYRYmIiIiIiIiIiMhRMYoSERERERERERGRo2IUJSIiIiIiIiIiIkfFKEpERERERERERESOilGUiIiIiIiIiIiIHBWjKBERERERERERETkqRlEiIiIiIiIiIiJyVIyiRERERERERERE5KgYRYmIiIiIiIiIiMhRMYoSERERERERERGRo2IUJSIiIiIiIiIiIkfFKEpERERERERERESOilGUiIiIiIiIiIiIHBWjKBERERERERERETkqRlEiIiIiIiIiIiJyVIyiRERERERERERE5Kj+P0MHuxw145c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ata:image/png;base64,iVBORw0KGgoAAAANSUhEUgAABUUAAAmhCAYAAAB1l5ssAAAgAElEQVR4nOzd93cU9eLG8fwX97erjFTFRlUQRBAVQUFFLBRF1HvVa73X3g2KUnfa6hcbKopiQTrSS6gbWgjpm953Z7PpdfN8f5jZzezsppItwedzzuvcY7K7mZkg59y3n5IwyF6LALXGorqDXIVBchWulD06yY2g91LAlaJbJ2n6s1KqMEjxBj9P67OOg+smIiIiIiIiIiL6O0gI/ENIEDVFUcUbEkQZRTt3pejqfRiNg+smIiIiIiIiIiL6O+giigbPEu0IopoR/Vwxv/h4daWtIjSM+qNoUBjlbFEiIiIiIiIiIqJo6z6KmmeJSpo+S1R04UpbRcwvPl5daSvHlbbKjjBqnS3aWRiNg2snIiIiIiIiIiK63HUSRU1BVPGGmSVaiSvXlMf84uPVlWvKQ8MooygREREREREREVFc6HkUlTRjOXilvjx8TVnMLz5eXbmmzAijFR1h1B+WQ/YWZRQlIiIiIiIiIiKKJj2K9mGWKKNo565YVaKHUc4WJSIiIiIiIiIiijs9i6JhZolesbok5hcfr65YWYwrVpdaZot2RFHOFiUiIiIiIiIiIoqdLqPolUoVo2gfXLGyyDRb1LSE3nrgEqNoCMFe06VYXx8REREREREREQ18CV2dOh+IomLHifNXrinDlatLGUW7cMWKQlyxqsSYLVqhP7cul9BHLoqag+JV9uoe6S5Mmj+rv4Kl+XMH26sx2O7FELsXgw3mn9efz6S38ZXRloiIiIiIiIho4Evoy9L5K1eX4opVxTG/+Hh1xYoCfbbo6lLLbNHo7StqjYxD7F4MsVdhqL0Kw1SPQTN4MNTuwVB7FYbYqwIx0hpLzbFySJjX9jUMdlyn/xr1axtuGKZ6Aj/rUsKoNeh23Is5wHYehnvzvlj/GSQiIiIiIiIiig91uO2XOoyI+XUE630UNWaJ/nNlUcwvPl5dsaIgMFs0ZAl9FE6h94c5PYbqkXG4quFq1YVr1EqMVCswUi3HtYaRajlGqhW4Rq3E1aoLI1Q3hqsahto9pvhpjZVuQ8frBvdhNqc/Ng6xe43rdAeu0X9t16iVGKG6A3G0u5/RWczsCMT+OGy+l+AAaw69/vfq1xj+fZfyDIiIiIiIiIiILks/NSOlCQCAltpWPLc2Dq7J0GkUDb+faHlHFF1RGPOLj1f/XJ4XHEXXRHdfUXMQ9cfQa9Vy3KCWYJRShDFKIcYqBRir5BsKMEYpxGilCDeqxbheLcW1gRjpwnDVjRGq2xRVzUG1AlerLgxXtUAU7G0UHWwE0RGm6xytFGG06ZquU8twterCMFULzBjt7PPCz+isCgrEI1RXILxep5bhOrUsEGCHq24jcnpNs2P1GGp9X388AyIiIiIiIiKiy9EiZzvMIyU59tfk1/MoaqvoiKKrihlFu/DP5bn6bNFVxaH7ikY4inbMvNSD6Ei1AterpRijFOImJRcTlWxMljNxq5yBKXI6psjpuFXOwGQ5A7coWZig5GC8kosxSkFQIL1WLcf1aqkeVr8oxdMHqvGjw4PHv9KDpR4TtR7N5Ax/rW5cq5ZjlFqMcaebETya8a1SiOvUMoxQXRjayc8wzzodYmwTMNw0q9Mfdv3P5Ea1GKMDgbgAo5VC3KgW41q1PBBgh5pC6jVqJa5XS42wrEflMUoBRilFuF4t7dMzICIiIiIiIiK6XD2dFxxFU8/E/pr8ehhFXWGiaEHMLz5exTqKDrZXY6jdg6tVF65XSzFuewPc6H60tbahtrYJjqwKvPplJm5WnBin5BuzSAsxRinAOKUSB+razW/Clj+KAjM5h9o9PZ4p6Z8lOkz14Bq1EjeqxRiv5GFScpPlyprwveLEaKUII9VyIzx6Q/b+9AdW/4xO86xW/2xQfwwdo5TgV63d8nNacXh7LkYrHffjj6kj1QrcoJZgrFKA13LbLO9rR25KCa5XS3v9DIiIiIiIiIiILgtr6zDjt3rM+L7ja11F0Rt/rMfs3+pxY4yut+soKmmMon0QGkXLoxpFh9i9GK5quFYtxxilELdsr4PWgygaNHxtyL2Qh+lyBiYq2Zig5GCCkoNbtteFBNZKZzluVIsxUq0ImSnZ1an3g409OkeoblynlmGsUoBJShZuT260/IQGrJczMF7Jww1qiSk8ekP2Cg2a0akWh2wVME7Jx3hjxuy8882w5s2SjHzcbARYfUl9RWBm6VglHxOVQuyutj6rJvz6nf6eawPRtmN/UbPuTq+PlnC/D/P3Y/3vEBERERERERENHCM2tyDDP8fN145dO/WvdxZFJyb7UG98rd7bipe/jv41dx9FRXdoFF1ZxCjahX8uz8UVy/NjEkX9syWvVl24QS3BTUoupm6r6X0UBQC0w5WTh6lyKqbIaZgip+O2X7wotbwmL0WfTepf3m4+Lb5jL8+qwFJ0v2Gqx5iFqS+bv1lxYqp8EXcn11uuox4b5BRMUrIwVikw7S/qsewVap7RmY/vK4M/xZ1bgklyJibLGbhNTsP0dW4U+Cw/yuPGPDkdNym5gWXxN6glGKMUYqKSjam/VKHM8pY2zY0H5QyMU/KDltHr99lx7x2HVgWfWO+PuoMDXzertujZ94aEfZ11f9XQazOHZsZRIiIiIiIiIurOiL9akd8S3Eoq8hoxyN55FP3cZWkrddEPo72LomvKoh5FN2e14tX9TZf8Oa/ub8LmrNaoXPM/P3PqUXRlkXHYUnnHCfRRiKJD7VW4Rq3EaKUItyhZuGNbNTyWkFfn9cJZ5oWzvBrO8mrklNeioslaCAH4GrDl2zO4Qz6P6XIKpssXsDSjCbVtehCtcXnwwhdZGKfk4wa1BCPVisDp9frSc1fggCb/qfL+k+79Bxb5l81PljNwp3wOs0OiaB02SsmYKqdigpKD0UphID6OUF2Bn2H+rElKFn6yRFEtN8+4hxTcKZ/DLCkF261L6H312PD5eUyWMzFeyTO2DSjEzYoTt8lpWHTBOou1HTnJZzFVvoibFSdGGTNMr1ErcbXl3q82rnW46jb2K/UExeJhqsd0sr2GYaqGYarH9D2P8bWO74XSTPuoWl+nGYdMuYOuq+Pa3EbMrQrZniCafykRERERERER0QCxthnJliCqx886DLJ3HkX/W2jd0hBodLdgWhSvvXdRdHVpVKPo5qzWwIO5lDD66v6OPSqjEUZ7FUUDYbT/ougw1YORagXGKAWYLGdgxjZvSBQtcOzA47a/sEjcgwXiPiwQ92KReBD/l9sUsqS8POMCZkkO3C2dxgzpTMBd8lncLl/AZDkDNyn6Xpzmg5nMe3h2nCZfGDhV3h8cxyt5uEXJwjQ5FTOlZMx11FmuoBa/S8cxQzqD2+Q0TFByME7JD8zk9M/mHK0UYbySi8lyBqbLKfjVEkU9uVmYJTkwU0rGLMmBOdIJPHOu3nK/PqQfO4OpciomKtkYr+TiZsWJyXIm7pAv4LdKa0Stw692B26XL+AWRY/Do9Ri3KCW4Aa1BDeqxRilFmOUUoQbja9fr5YGTro3h1N/MB6plhsqgsJlx/crguKy9fv+5+//DPPnmn8n/usaZbkufS9VLWjmKMMoEREREREREVktK7PGzXZkpTZghPH9zvcUrcf7Re0hDSontT5q1x63UdQcRP2jL2HUHET9I9JhNB6i6LVqOcYq+Zgip2HWtipUWZ5BgWMnFol7MF/cj0fEA3hUPIAF4l48bruINMsja6soxBzpOO6VTmGW5DAkY4Z0BtPl85hiCpWjlSKMMoLnOCUfNym5+l6kShYmyZkdlCz9a0oWJssZmCqn4i75LOZIJ/CQo9ZytTX4UzyE+4wwOs0IsROUHNyk5GK8kofxSp4RLzMwXT6Pe6RT2GSJolXOVDwgHcUc6TjmSCfwgHQUD31TgmLLBNnm0gLcKZ/DFDktcN1T5VTMtJcg0/LHsq2yEHOlk7hDPo9bjWsar+QGYuoEJQcTleyAmxUnxit5GKMUho2n5njsD6l+1u+PNoJm8PcLQ+Kz/vvQ3zfW2FPVfF0TlJzAdfln4fpn/A419kZlFCUiIiIiIiKiIJtaQ7YlLMtrDATRQfbuTp+vx+cuS1RtbMOba6Nz/X2PossjG0XDxUygd2G0Pz6jL2IfRfVDlsYp+bhNTsM9YaJovuMvLBD34SHxEOaJR/CQeAjzxf14zLYXf1n2dUBlAeaKSbhPOo45Ugmclm9nJ6dispwZiJQ3K05MVHKw5EgNsmt9CKzKb/PBU12LXXszMPds8DJ0LdeJe6VTmCsmYX5IFK3GVnEf3jhcgdzaNvi7ZFtrK0pLqpC4Ph23+vcJlStCri90NOPUtmOYKybhIfEEdluX0DdVQZYcmC6n4DY5DVPli/qy/qRaNAe9sB15jiTMlk7iLllfQn+rnKFvA/BzKXYUNKGyyRe4XrT5UFPbBMe5Ytz/RZYp6ubiJqUEu6qDP/v8UT1W+k34ogqZvo7vZ552BoKmHmDdOB8UbVtxZHtOxyFZSham/1yG7SUt8DT7Ov5rjM+HuvpmpOW68dY6PW7rB2eVY7jqDjo4K+p/wRIRERERERFdxj53AXA1x/w6OjQjFe3Ys7P711qDZ1tV6PL3rqNobdjl92dOROdeexFFy6MaRQfZLy1qxiqIDrLHNooOtkTRqfLFTqLobswX92OeeBhzxSQ8KB7Bo+IBLBJP4Jg3+LVtFXmYJx7GA9JR3C8VI9fyWdnJ54OC4BQ5B1+XtoZMge4Y7aiz7F/qyc3AXPEoHhYPYpGjxvL6OjhLQk+KD4yWBvy8/hxmSGcxSyoLub7Q0YxT247iAeko5omH8cK5OstnN+PktuO4WzqNO+Tzxv6jDnxeaJkm6qvBJvUwZksnMUPy77uaiqUZTagLsz2rebQ1NWLLpjRMkdNwq5yOKXI6PsgL/nxXjv7784fZaUfrYf5T3VRahqlyKqbKF3WbqxHUs5tqsUpOxVQ5FdPki/jfhcZurwu+VqQczw/sEXuNWolhqobBdi+jKBEREREREVE/G7hRtAG7gnY/bMfRg6Gv6zaK2msxLzv4NY1l0XkecR1FB9n7FjdjGUQH2eMnio5X8jBVvoh7O5kpOt+YKfqgeAQPiYf1maK/lqLSEs4q0h2B180Vi0KiY07yadwpnzMOMTqPD3Naugii4UeVMxWPiAexQNyLxY7q7t9gGW1aOZ6UTuJ+qRh53b66Gae2Hccc6TgekI7i4TBL6MvTz2G2dDKwXcB9UgaSLVudtlXmY754BHOkE5glJeNu6SyW5fbi3luasHubvjfrXfJZzEiqC56J6qrAHOk07pZOY6aUDLnQ8smttfhGcmCm8Zr7zjQE32VpEWZKpzFTOo3Fp+phPSKq89EGx/4cjFEKcZ1aFjRbNBr//hARERERERH9XXQZRdc24KvydjT6APgAj8d8Qns93s/zodr4XnlJG/JMMXPE5hacrQPaALS1tiM7uxE3mn6m/3T4QfZaDDrjA+pb8fSZ4DgS9JoQzUg1v7ipDW+GeV1PouigX1tRYH5RfSuejsKzj/soOsjeu8gZ6yA6yD4womiBYwcWibs79hRVj+KTfeUoarIeJNSAI78ewEPiYTwoHsE8sSgkOjqTTwT2GZ31Q2VIYISvFa7yShw8W4ATBXWoDlMNq5znsVDci8dsu7EkXBT1tcBdVo7DZ/I6+YxGHNqQhHnicbzyczI+3HACSe7gV9QUpOHdn5Px+i9nsdiu7486WzqJuaIDf1mX0HvL8bqYhPulY7hfOoYHf61E8Me1I89xCHPFJMyRTuBe6RTu/c2Ncuu9tzUj31mCnWfLkaI1w7pTbpvXhTelk5gtncQceynyzd9s8uJzSZ/ROldMQ8j5U2hFyr4jmCsm4QHpaMhM1uILp3GfdBz3SSk4ZJn9W1dZAOmrvXjMthcv/p6HzAbLlHfNg9lKHq5XS3G16sJQLqEnIiIiIiIi6nddRdFlZe1oq2vFG9/XYtDXDfjF045GVzMm2msx4kQbGn0+bN9Wh0H2Oryc3442fxQ1lqSX5Tfh5rW1uHFbC7JaOk6E7zSK2mvR45miO1tRYQ4JVS2Y2MnryvytpMUH6ftwn9eMZHPS8PkgReHZD4goOsjes9gZD0F0kD0eo6gnJIr2bLTD40zFQmOWqD6jtDAkiuY69Hh4n3Qc72RafwdNSNl1AIvE3XjMthuP2/7CE9/lochSB73OM/r3bLvwZEgUbUTK9h140rYDT9h2YrFtFxZvqUBw52uH8+RBPCwexHxxPx63/YWdloOWvM4zeFg8iDnSCdwtncZd8lnMlE5jjnQCCx21lhmeddjzzQE8JB7Cw+IhvJMePAsTrV5sUA8FHdz0XamliLbUYOv3e7FQ3IsFov6/rzlqLDM2fcg4csQIzmdxOOimGnBkw37MF/djwYYyWG4HAFDlPIcF4j7MFx04EvTeRhzecMT4vVlDdj2OfLcDT9q2Y4ltBxbbdmHJGcs+rr5GfKM4caNajGvUSgy1e3jgEhEREREREVE/6zyKNiPFZ1mSvqkVJfBh/fe1kCoty8x3tqLCHzOTfWizzNycl90eCJcRiaJdbAEw4vtGfJbchAe+7uzzGrGnPriVfB6FZx+3By2F01X0jJcgOsh+mURRXwtKM1PxpKjPhrxfOoa54tGwUTTPcRAPiYfxkHgSezzB32urzMOT4h4sMMLgInEPFtvO4Jxl1qPXeRpP2HZiiW0HngqJol7sMOLdYzY9ri62ncP5+uBX5Tn241HxgHFg1G7sCDl9/hzmikmYKSVjupyCaXIqpsvnMUtKxgP2YuQFNc125Dv0610kHsF+y301lzmxQDyC+6VjmCMdx/2SEymWP4LuzGQsEPfhUbHjuhaKyThu2TK1vjADj4gH8Ih4AFKeeQF9O/JO6qE4Md1ys4FHU4xE2w4stmUiyxyamzxYKx4yfi9OZAZF6HZUFV7EUmUrnrZtwxLbDjxm241HxQN4QDqKmVIypsmpmKDkYJRShJFqBYapjKJERERERERE/a2rKBoaJzu+FhI2zVE0KHIaTF/rlyi6tRVl5tRQ3Yp7+/wcLEvxW9uwLArPvu9RdEX0o+gge+dhNNyIRRAdZI+/KDq7t1G0rRaHftmD+eI+PCgeMU6dP4H7pWOYFyaK5jv2Yb64H/PFVJy1TKgsTTmC+eJ+PCwexMPiIeMwp3M4GxJFk7HEps8GDY2i1dhm223MiNyP+eK+sJ+R59hnio97sT0kiqZgjnQcd8rnMEVOw2TjxPo75XOYLTnwZ2XwEvLmknQsse3AEsWJgqBg6kPWscOYK/pniR7HAz9XBv8XEjTj7I59eFg8iHmBWbaH8Ki4H0pe8Bn28BTjBXEf5ov7sPBIVdC+ol6nA/+y7cFhU5StrqhCxxOqxeGvN+Nff5QF/Y6bS3PwkHgI88QjmCcm4cfSMHsW+NrQUFOL3IJSbN7nwPPqfjwoHsE9kgO3yxcwUcnG6EAU1RhFiYiIiIiIiPpZX2aKbvq1FsvKgOoiU/fqyUxRI1z2SxS1NyPF3Ep8Pny+to/P4WAbgkrQJQXWnhtwUXSQvWdhNFZBdJB9YETReq8H+WW6vMoGBD/RdpSmHAnMHLxXOol7pVO4Tzoedk/RfMceLBT3YqGYF7wnJoB8x148bMw2nSsexTzxCB4VU3AmTBR9stMoWoMt4v7AvqYPiYcwP8xn5Dn2BWZcLhD3YVtIFE3FvdIp3C5fwCQlCxOUHNyiZGGqnIqZUjIedVhOoW9yYb1tM15weBHURFursUHVY/Fs6STmSCcwd6tmeca12K4ewIPGbNL7jEOdHhIP4cUUy4XXVWK1uBcLxH1YqOYh3/zDXDl4Sc5EUeBrzUjfdQrpgTX47Sg6tRkvnQ5+ZgVn9Bir70d6FPPUNJyq6eboeZ8PnrISfLj2JKbL53GLkoUxSiFGquU8gZ6IiIiIiIgoAnqzp+i3rna0efQl8COOtaG+p3uK/tGC1BYg64K+p+jTee1AfSueW6svbf+9CiFR9MTh7q69Dustscn/+b31ZlHwJDVPYVcHPPWf3kXRNWVxEUUH2bsOo7EMooPsvYyi/mce5eXzRac24Rnbn3jGthnP2JLgsCzpRqOGtepB3Ccdxz3GCexzpBNh9qcE8h27jWXmoVE0z7Ef88TDQWHwYTG1yygauqdoDf60fMZDYipOh0TR/XhE7NhXdKslinqcFzFLcmCqsTR8vJKHmxUnJssZuFM+h/vsJZYl9C3I3PM7/iwJnmXZXJaLR6SjuFfSD2u6VzqJB7ZZo2gN/hQP4gHpKGZLJ3GvdNKIykdC9yetq8RqYxbsAvEUjpn3Bm2qxIbDbrQE/rkCP6/5FT8XBr6ClpIUbDD9s74X6UFjv9MTmCOd0J+ZehprU6tR1Wo5VMoy2prq8PP6c5gsZ2CsUoBr1XIMZxQlIiIiIiIi6nefu8L9P3NjT80uT5+vw8vZPnj9p89X+VDdw9PnB33fhAPVHd87WW6eKVoHqawdLQDKnA1dXvvEC77gyWWNbXizt7NFN7VaVue24/C+6Dz73kVR47AlRtGu/XN5rh5FVxXjitWlHVFUdMUoioaePl/o2IqnjP0kn7TtwLNHq9AS9Ip2lKScwv3SMdwjncI9PYqi53HOsvWlPmOx51F0SdgoWotNoh4X75FO6TMzxbSwUdS8TL/zKHoRE5QcjFPyMU7Jx0QlG7fLF3Cv5MBmyxL6amcOgs+O8iHr2JHAYU0zpDOYJSXjvp9dluXzTUjeGj6KStbl894yvC0ewMPiQTwq7ofNaf6BdSiuCA6gz6/5Hc8HhdIqFJlDaoMLa8TDmCOdCATt2dJJzBWT8Ih4AIvEffjvbxexNdOFPK0BTWFW1jeXleBOOR3jlTxcp5ZhuOrGEEZRIiIiIiIiorgxwhwgd7aiAj581dcl7H1hzEg1j3pXM6b1+P2N2GNpO23VrZgXpevvPopKWmgUXVXM5fNd+OfyXFyxoiDmUXScko+p8kXcEyaKFjh2YZG421j2vheP2c6G7NGJRg8+t1ujXlfL55PCHki0yLJ8PtzSd3MUXRImiv4uHccsyYGZ0mncI53CA1I6kkOiqH5a/EPiYTwiHsSWTpbPT5MvYIKSg7FKPsYoBbhJycUUOQ0zpdNY4KgNXirf0hq8tUCrFz+pSZglJeMO+Tymy+cxQzqL2VIuLlj+WJakHA/sydoxw/Vc2IOWOvYdPYwFR7ymfUXb4QtcUBtyj27Bs2v+xLNyGvJaw70GaC7NxlwxCfdIp3C3dBpzvknDy7+k4dVfLuCtn8/iza8P4HHbX/qhVrZteFo5jI2FjcH37avD9/JF3KTk4nq1FCNUN4bYqxhFiYiIiIiIiOLBwTZ469qQuLEWg9bW4ytXe1SDot+0VMtsUQD1XvOM1vBGbGxGsmUhLdCO/X9F79q7jqKyJ+6i6IA4aCkkilZELYpeZYmit8lpmLWtCpZWiXzHPjwsHsKDRox7WDyEF89Z9tREO4rOOYIOWgp3+ny+Qz9hfb64H4mZjcHf9DXh9I6DgRmc88X9WPR9Popag1/mdTqwxLYDT9h24omwUfQEZppnZkoZYaJo8KFG1ihaX5iJOdKJwH6Z45R8jFEKMV7JwyQ5E3fK5/CAvTh4T0/LaC5zYp5xWNNU+SJuk9MwXU7BTOkMfiyzvLGlBn9+H3xN/3XUIvgJ+ZBxpOMwqweko3hYLQh/DT4vdir6DN+nbTuxqzL8MviCM4dwn3Qcd0uncad8Ds9nBM9MbavMx1O23XjCthNP2bbjads2PL2lHN6gV9Vjg3wBNytO3KCWYITqYhQlIiIiIiIiihv1eD/PWD4PoL62DSt+is11fO4K0yd87biY14wXfqnDiMBr63Dbtib84t8SwDLK8hpNr428HkZRd5goWhj1B91ZEH11f1OX34v2dcY+inpwrVqOsUo+psjpuHubNySK5jn0EHevdMpYkn4cD4qZSLE0TTRWQTItfQ93+nye4yAeEg/jIfEwHv6mGMXWP9i+VriKy7HrbAFOFNShOsxyba8zGU/YdmKxbRcWh0TROvwmncIM6Qzuks/ibuk0ZktZcIREUf1EeP1woST8XmH5l9LXgtJiD3Zl1WDnnkyMV/IwWinEGKUAE5QcTJMvYLbkwJZOYiPQhowjhzFLSsY0ORWT5EzcomRhipyOO+TzmL3NA81y722tTch3lmLn2VKcrmxGq/UTvRV4SzqBWVJyYBbsXDEZe62/MADwFOC/tr/wmG03HrPtxv+sBzYBABpweMNh3Cudwp3yOdwuX8D036sQ3IfbUO7Mxmdf7cGTth147qtkJGmWK6urwrtyKqMoEREREREREXVtbSN21XaSUno4qit7sey+n/Q8ioqVHVF0dUnUo2hPome8hNF/Ls/DFSsKjUOWyowoWhnVKDpSrcAYpRCT5UzcFSaKOpNPBGYS3iGfxwzpDO6VTuKFlIbQ2aLnk3GfdBz3S8fC7ima60jC/dIx3C8dw1wxCStymkKmTnc3vM5kLLbtwmO23VgUcupTHTZKybhTPofpcgruks9ilpSNU5YmmJusHyyknwh/HP8+V9/pdWQlZwSi6Ghjtuitcjrulk5jvqM2/Ptaq/CdMUt0spyJm5RcjFdyMUHJwW1yGmZI57Ait7nn997WhCPbTmKGdAbT5fOBe7tXOoXlzuaQl5em6HuCPiQe0mfdflOMUuuL6lxYJh3HDOkMbpcv4DY5DVPlNCzNbenF76QNWadScJuchvHG8nnuKUpEREREREREnVrbgK8q23vdg4B25JsPgYqiTqPoIMUbJopWdETRlUVRu8jexM54CKNXrCgIjqI2UxSVPRGPokPtVbhGrcQopUg/RGhbDTTL88hJPo3b5QuYIqfhVjkdU+WLuFM+h3vsRUi3bJKLRi9E4xTz+6QS5Fq+7Uw+iVnGgT73SifxgHQG3xZ2EUbb6uEJ2VP0NBaJezBf3IdHHLdR+ecAACAASURBVNb/vFCPn+VzmCZfwFT5Im6XL+AuORcnLZ/hTD4VWGI/U0rGbHs2HLXhZ336o+gopQg3qsUYoxRigpKjH7hkL7WcQq+P5tI8zJSScZuchpsVpxFUizDWOKxpmpyKmdJZrMhoQF0XS/ABoK2pHjv/cOAu+SymyqmYLGdgspyB2+Q03Cmfw+x91Qi+vUYc3qDP7tWj7wk8IJ3H4eA172guzcdMKRm3yxdwq5yBSXImbpUzME3Ogr0gdKZqyPC1Iv9COu6Rz2OSnIkxPH2eiIiIiIiIiHpo1tFWZPdw58vqmjZ8u60uZtfa+yi6piywhD4aF9iXyBnrMHrFigJcsbLIWDpvjqLu4CAaoSg6xF6Fq1UXblBLMF7Jxa3bakOiaHbyBUyWMzBBycHNihMTlWxMkdMxXT6PVzOtsxTbUXA+BTOlZMySyuC0fDcnWZ9tap5xOlc8hrf2lCLD24Jmn7+3tcBTWYQ/fvwLSZYLqnKexaPifswTD+MB62ahaMBP8kVMDop8BThueVlOsr5cfJp8oWNG6dosbCtuQlWLP462o6m5FScPZ2Gsko8b1BJcr5biBrUE45R8TJYzcaecgt9CltD7kJbkwO3yBUxUsjFaKcT1aimuU8twg1qCsUo+blGyME2+gLul05i3wYl9BQ1wN5s2HG5rQ11NPc5ezMGLdgfulM/hNjkNE5XsoFmnU+Q03Pl5BZzmsFrnQaKUjLvks7hDPo875XOYIZ3B0lxzwW5HTvJZ3C53/G5vMj5zspyB2+ULmPdrIfYUN6HKfF0+H+rrG5GdW4Rl3+ihdoqchpuUXNyoFuMatRJD7R4MtlczihIRERERERFRt27e1YwthT4UNLTDa6SLxuZ2eGt9OJnXgrf/iF0M9bNE0U6W0IvujsOW/FF0dUnEL+5S4mYsw6h/lmjIfqKdRtH+CaKD7LUQ7DUYYvdiuHHY0mhjBuStcgamyqmYJqfiNjkNtyhZuEnJxRilAKOVQoxVCnCz4sRkORNT5VRMN8KbvmRdX9rd4Xzga1ONz7tVTsdtchpuN6LgHPtJLBQPYaG4F0/YduFp2zY8Y9uM/6z5Ay+sOY1My6+nIv0UHhSPYI50ArMkB2ZIZwJ7Yk6R03GLkoWbFWcg8k1SsjBFTjPuSZ9BequcHtjnc5KciSlyOm6XLwQC4l3yWUyXU3CrnG7M9CzCdWoZRqoVuFYtx41qMcYruZgsZ2C6fB4zpeTAnqszpDOYJl/ALUoWxioFuF4txTVqJa5WXRipVuB6tTQwY9Q/69b//jnGLNvZ0snAvfnD5c2KE2OUAoxSizFKLcaYwO8hA9PkC4EAqj/ri7hVzsBkOTMwq/T2oNecx1T5Im5RsjA+6HebH/jdTpNTcZd8FjOlZNwjncJs6SRmSydxj+TA3dJpTJfPY4qcjglKDkYrhcYsUf3k+avs1TH/C4uIiIiIiIiIqD8kDLLXdh9Fw8wWjXQU7Y+oGaswesXKovBL5yO8n+ggux5FB9urMdTuwdWqC9erpRijFAZi4kQlGzcrToxT8jFKKQrMdrxeLcUopQjjlHw9OhrhzW+SnBkw2fjfW5QsTFSyMUHJwQQlxzh0KA13yBcgF7bA5czEv8T9eNz2F56ybce/bVvw3Jot+Cy1BsGry5vg2HoEs6WTmCGdDeyFOVnOCMyiHKfkB5arj1EKMc4Iff578s+KHKfkY6ySj3FKPm5ScjFRycZkOQNT5HRMMaKpHiL1mZ4j1QqMUF24WnWZwmhe4F6myqmBGDlByQkKosNVDcNUDcNVDdeolYFn3RGXLwai5R1GRJ4mp+JWOR0TlWz9d6AWG2G2HCPV8sDvYbySF4i/k+TMwO9tvJKHcab7M7/GH47HKvm4US0Omsnq3zd1opJtbJeQqh/CZITuacZWCv6g6g/GI1QXhtqrOEuUiIiIiIiIiC4rXUbRrpbQRzqKbs4K3f2wLzEzXBjdnNUa0Wu/YqX/1PnysEvnIx1F/Uvo/bHuOrUMN6rFgUOFRhnB7Fq1PDDb8Rq1EteaotxYpSAQ3/zGWoxRCjDG+MyxSgHGK7mYpGThkVMN8B9i31pfjwuZBdh9MhvbzhTgfGVTpyew+5eT++PeOCUfY0zXe51ahmvV8kDoG2W6p9HG3qDXq6UB/nseq+RjvJKH8Uoexir5GG3E4JFqBYarbgwz4uYI1Y2RakVQRLxJyTVF2aKgIDrEXoUhdi+G2KswTNWCwupYpSAoRPsDsv++zNcwQnVhuBFX9ZmnHb+HMUphYMan9f5uUEs6fc1ItQJXG7HX/7s135c1KPuD6xilEDeoJRiplhtB1IPBdi+uYhQlIiIiIiIiostIz6JoIIy69DC6phxXrimL+MWZw+ilzO40h9FIB9FB9lrTLNHyjlmiUdhP1M8/W9Qf60YYYcw/G9EfzPxBcKjdg2GqxxTlKgKB1O86taxLN6glxmFFZThWH3aCbvjha8LxbccD+1j6l5PfaAq3/usdobowQnWb7qcCI9XywGv8gXeEKQaOVCsCM2H99zFSLTfuX8NQe5URN6sw1AjJ/jAZ+j49YA5TPRhizJ68yjDE7sVQuwfDVXdQYL5RLcYopUinFuMGtcTyWdZrCP09hLs//z0GPwM9co8I3JvH9Lt1B6JtIKj6r824Lv/zNj8bBlEiIiIiIiIiuhwlBP6hD7NFo3GBm7Na+2W5+6v7m6ISRAfZa/UgGjRLNPKnzpsJ9hrTjFEvhtqrAtHTv+R7qN0TmOk42OAPg/4l4XqADDbcYoQptvmXnk//2Y2U+vCnvgfNEG2qw64/9CXzHSe668u2zXFvWCDwdcRLPfZpQfc0TPUY3wt9TfD1d9y/P/pdZa8OhGR/mBwedN/6zxhiCYXmZ219v//ZXKNWBgXN4ca1Wn9+8GdUdXp/wc/AE/Ka4N9rtel3G/66Oq7N/Gy8gSXzDKJEREREREREdLnpeRQNM1s01hcfr/QgGptZon7mWHeVEcaCdYS4cK/1Lwvvjj/eXa26cJ1aZswWzcFUOQOvHHDjjNaMupaOQNrW2gqvtwanHBlYbD+Ju+TgIHqtsWzbHyCHhLlefzzsiLnmABj6muB7Cf48c9g0x83O3ndVF6Ew9BmaA2aV5bPC//ye/s46rtP6utDfa3fXZb42c6RlDCUiIiIiIiKiy1UnUdQSRmXTgUtSx0n0sb74eBUSRK0HLEUhivqFi25mXb32KkuEC8c/s3G4qgX24xyn5OMWJSvkFHbzSeczpDPGSfAZliDqDlm2HUm9fV49CYVdPcOefE4k7qu76+rptRERERERERERXQ66j6JqdUcUDZot6or5xcerK20VHUHUH0W7C6IRiqKR5A9o+mn3VRihuoOW0ZtPOvefcj5dTsFU0wns45U8jFKLLUGUy7aJiIiIiIiIiChyuoiincwWlT36bFHJHfOLj1chQTTsXqKRnyUaDR1LzvWDhkYYhxT5D17yn3Q+UckOOuncegL7cEsQjfV9ERERERERERHR5Ssh6AvdzBa1htFYX3y86nUQHcBRdJC9I4x2eQK7cdL5jZ2cwD6EM0SJiIiIiIiIiChKEkK+2IswGuuLj1f63qs93Ed0gAdRP+sJ7P5T0Ueork5OYHeHnMDOGEpERERERERERNHQgygauow+IA5uIB4Fgqjs6T6IXiZRdJA9+MT7wcbM0d6cwB7r6yciIiIiIiIior+H0Chqr+0+jPrjaBzcQDy6Uvboz6e7JfOXURC1utQT2ImIiIiIiIiIiCIlfBS11/YsjMbBDcSlv3kQJSIiIiIiIiIiimedR1F7bSdhtKYjjMbBDcQlBlEiIiIiIiIiIqK41XUUtdd2EUYZ9jp/ZgyiRERERERERERE8ar7KGqvZRTtrc5iKJ8ZERERERERERFRzPUsivox8PXtOfF5ERERERERERERxY3eRVF7LSNfb58RnxMREREREREREVFcSZj+vx/wjyfW4R9LDE982wffWHx9mbLeZ3f68izj3Owv8I9JEv7x8LcdHo2D6xrIHv8G/7jbjn9MEvGPSSIm/fd7fPPtt/j2u++w7vvv8f0PP+CH9evxw/r1WP/jj1j/008BP27YQEREREREREREvfDTzz8j4cF1XggfuyGIbghSPxBdoWyVA1e4++lMfzy/ePZOMYRH0yHMz4DwkTvYx24Itji4xoHm/RIIj2Xqz9Xw2O9eVLrdcHs80KqqUFVdjeraWtTU1aG2vh51DQ0B9Y2NRERERERERETUSwmPrK+GkKhB+ESDIGkQ5CiIdYjqL9F4VvHiozII8zMhPJqh/2+iFupjDYItDq51IFjlgvCfPP15Wjy5uRouTYNWVQWP1wtvTU1QEDX/C9zQ1ERERERERERERL2UsPCn6o6o9WkcxCKKP59WQFiY2RHuOouiiRqEpRqE1XFwzfHs3RIIizLDBlHh0Qw8u72GUZSIiIiIiIiIKIISHv+5JjhqMYyS2UoXhMezgsNdV1HUb1UcXHu8WVkJ4dncTmOo34u7ahlFiYiIiIiIiIgiKOGpX2tDg9ZncRCQKPbWuCEsyQkNdz2JookahBVxcA/x4p3i4Nm2nZmfgVd2M4oSEREREREREUVSwjO/1YQPWsvjICRR7EhuCM84Owl3PYyiDOz67NBnup8dGrAgE6/tZRQlIiIiIiIiIoqkhOf/CDNTlDP96MXwhwD1OoomahCWadE7xCuevFvSs9mhlij6xr46RlEiIiIiIiIioghKeGlzJzNF/VbGQVyi6HqtsJsl3r2MookahE80CGIc3Fs0rHL1aO/QsBZm4u39jKJERERERERERJGU8OrWuu6DFsPo38d7JT3Y97IPUTRRg/CxBsEWB/cY6efX29mhZouy8N5BRlEiIiIiIiIiokhKeHN7D6IoTxP/e1hapgfPSEXRRA3CUg3Cmji41/62ygXhuT7ODjV7LAsfHmIUJSIiIiIiIiKKpIT3d/UwiiZqEFbHQXyiyPisAsKCHs5wvJQoejlG9vdLISy6hNmhZo9nYemRekZRIiIiIiIiIqIISkjc3YsoernO8vu7W+WC8HhWz8Ndf0TRy+Egr9UuCP/p4kCqvlicjWVJjKJERERERERERJGU8Om++t7HLIbRy4fNDeHJnN6Fu/6KookahM/i4Bn0xQelEBb1IiT31BPZWH6UUZSIiIiIiIiIKJISVh3sQxRdqv19ThK/nEluCM84ex/u+jOKJmoQlmkQpDh4Hj2xxgXh+X6eHWqJoquOM4oSEREREREREUVSgni4oe8H5jCMDmwv5vct3PV3FE3UIHyixf+fpw9LITwWgdmhZkuyYTvBKEpEREREREREFEkJ9qN9jKKJGoSPB0DIovBeL+p7uItEFPX/ebLFwbOxWuOG8EIEZ4eaPZkD6VQDoygRERERERERUQQlfH2i8dJD1t8hjNo0fZn3exqEd+Pgei7FeyWXFu4iFUX9M5Djac/aj8p6dwjVpXoqB3YHoygRERERERERUSQlfHfqEqOof+nzQNkTsjdWa3r0fVuD8KpFPIW73lharkfNeI2ifqti/Jxs7r5vL3Apns7BF6cZRYmIiIiIiIiIIilhw+l+iKKJ2sA6LKcrK437eUsLDaFmS+PgWnvrswoICy8xiEYriiZqEFbE6DklRnl2qNm/nPjyDKMoEREREREREVEkJfx2vp+iaKIG4dM4CH+9JWkQlmsQPtAgvKF1HULN3oyDa++NVa7+C33RiqKJGoTPoviMbG4IL8dgdqglin5ztpFRlIiIiIiIiIgoghI2pzT3b8QaCGFU1Dr2B31N63kItYr1Eu8e368bwpM5/RfuohlF/X+mIj0LeWk5hMXZsQ2ij2ZA+LcT351nFCUiIiIiIiIiiqSEbalNA3t2X0+Z9we9lBBq9lEc3Fd3JDeEZ3L7N9xFO4omavq+tZE40Et0Q3ilIPYx1O8ZJ9anMIoSEREREREREUVSws60fp4p6rc81jFQ0/ek/EjTl7r3RwS1ekOL/31UX4rAcvBYRNFETY/atn58Nh+XQ3giDmaHmj2biw2pjKJERERERERERJGUsCcjQlE0UYv+QTnm/UFf1yITQq1iHX+78npRZMJdrKJooqYfcLXmEp+L6Ibw3ziaHWqJohsvNjGKEhERERERERFFUMK+rAhG0URNP809kuHPpvXP/qB99X6E76+v3iuNXLiLZRT16+t+rp/E4exQs+dy8Xs6oygRERERERERUSQlHMyOcBSNRBj17w/6jhabEGr2mhaZvS4vxdJyPVxezlE0UevdTGTRDeF/hbGPnt35Tx7+zGAUJSIiIiIiIiKKpITDOS3xPbNP1vRl8Su1yO4Peik+vYR762+fVUBYGMEgGk9RNFHr2aFeyyogLInj2aFmz+dhSyajKBERERERERFRJCUcy41SFE3U9BmevQmhn2nR3R+0r97txX1F0ioXhMezIh/u4imKJmp6lA534JWkQXi1EML8OIidvYiiO7KbGUWJiIiIiIiIiCIo4WRBa3QDVleH5MR6f9BLcamH/1wqmxvCUznRCXfxFkUTNQifaMHbGIhuCM/mxj5y9tYLediVwyhKRERERERERBRJCcmFUY6iSzU9fvrj1Wrja/GwP+il+LiLYBlpUpQDYDxG0UTjd2DTIKxxQ/iXM/aBsy9ezMceJ6MoEREREREREVEkJZwpjuLyeT/zHpyfaBDeiFK4jKS3ugmXkfRifnTDXbxGUX90f6sk9nGzr17Kx/48RlEiIiIiIiIiokhKOF8S5Si6PDjozdrgxX921mLICm1gLps3682eqf3ltRicqB7PUdTvjeLYB86+eDkfh/IZRYmIiIiIiIiIIinhYnmUls9/rIXsu3n15xpyPW0AAHeDD1+cbsAtX1Xps/3i8ZT57iT2IWpeindjNCNyIETRRA3CO6UQFmTGPnT2KooWIKmwhVGUiIiIiIiIiCiCEjLK2yIfpz7VOg7BWVkZiHrrUxphHe3t7UgqbMFzO2oweIWmn+w+UGaPvqmFPwU9EpaW6XGSUbRr75VDWDiAwugrBThexChKRERERERERBRJCVmuCM8UXWlEPEmD8HoRhA9LIcgaFm+uCQmi1uGq9+Hz5AZM/NKjf9ZA2Ht0RT9Fz658VhHbGZADKYomahA+qIDwWFbsg2dP/LcAp0r+PlF059atEFeuhLhyJZIdjphfDxERERERERH9PSTkuiM0U9R/ErisQVheCeHpHAgv5EGQNYz60oPKOl+3UdQ8e/RwQQv+ta0WV32m6bNHYx0/O/NhBCKo2UoXhMdjHPgGWhRN1CB8UAnhiezYR8/u/K8Qp0vjN4omOxyBiPnDunWX/HmMokREREREREQUCwn5WgSi6HKtYxn5m8X6rMbHsyCscUOQNezKae5xELWOijoflFMNGP+FMXv09TgIoWava5FbQr/GDWFJTuzD3UCMookahI9cepyP9fPryquFOFfeyihKRERERERERBRBCcVeX/9Fp6VaxwnsKyoh/NvZEXuWlkGQNby2t7bPQdQ8fO3tOJDfjCe3Vut7lr4TB0HUb3kEgqjkhvCMM3ax7nKIookahI/cEJ7Jjf0z7CKKplQwihIRERERERERRVJCaXU/RdFlWsdhSu+UBB9u80oBBFnDpHVVqG1u75coah7ltT5Ipxow1u6B8JEW+9mj70cgir6YH/tgdzlEUb/n4+h5mr1WiDQXoygRERERERERUSQlVNb2QxT1Hy60ygXhWcssvCeyIYhuXCVrcJS29HsQNQ9fezv25zXj8T9r9Ej7doyi6GtaRyDuD68Vxj7WXW5RNFGD8HKcPddHMyC8XoQM98COort37cK6L78MvG6t3Y4tmzahrKIi5LXmKHosKQk7t27FWrsd4sqVsIsift+4ETlOZ9ifk+N04veNG2EXxaBrOnjgQMz/YiUiIiIiIiKi+Jbgrm/ve1T6WIOwxgh375dCWGQ5EX1+BoRPyiHIGpYfq49oELWO0lofbCfqMVrV9MOPoj17dFk/BdF3S2If6i7XKJqoQXi1OPbP0+yNImRrbQMyipZVVATFUCu7KOJCSkrQe8xR1Bw3u3vfsaSkTn+OuHIl1n35Zcz/ciUiIiIiIiKi+JXgbexjFP1M0w8UWuOC8Hxe+MDzaiEEWcOsDV60tPX/svmejDZfO/Y4jdmjn2kQ3otSFH2nH4JoYpkeIGMd6i7nKJqoQXijVA/4sX6uj2ZAeLMIuVUDM4r+sG5d0PeOJSXhWFISfv7xx6BZo+YZo+YoKq5cid83bsSxpCQcPHAgKLBaf5Y/oNpFEQcPHECyw4FkhyPoPbt37Yr5X7BEREREREREFJ8S6pt7GUXNhyl9WArhsazwceepHAiShuGqhmytLSZB1DpKatqw+ng9xn7pgfCJBuGtCIdR/yzavvi0Inhf1nhyuUXRRA3C22Xx8bzfLEaBd+BF0e6W1f++cWPYWGmOoju3bg16T1lFRWApvbhyZWC2qPlnbdm0Keg9F1JS+nXPUyIiIiIiIiK6PCW0+tDzcPSpps8OtbkhvNTFQTULMiF8VgFB1rDuXGOsW2jI8LW342B+M57bWYuha7TIHc70cR+D6MrKzmNzPLgco2iiBuGditg/97eKUVw98KLolk2bgvYGtb4vx+kM+77uDloyf98fU82ftdZu73TPUSIiIiIiIiKiziQAPYyiK41g90m5fnhSl7PdiiDIGhb9WY329tgsm+/pqGr04bvzjZi1oRrCck1fXv9aP0XRN/sQRG1uCEu6eb6xdrlG0UQNwnuVEBbH8Pm/XYyyWt+Ai6LmpfOdRUrznqH+r3UXRc0/zzyT1Dzz1L+H6JZNm8IGWSIiIiIiIiIiqwQAGLy0i0j0iaafpC5p+ino3e29+G8nBFnD9f/nQXmtL9bNs1cjzdWKjw7X4Qa7R5/l2R/L61f1IohKbgj/zo199OzMwkwI/3JCeLkAwntlEJa79X1aP9H0bRViHTT7ywcuCE/mxOYZv1OMyrqBHUU7e2+41/Q1ivrfG+5wJv8+o7H+y5WIiIiIiIiI4lcCAAz7uJM4tNyIdcsrITzdg0i0MFNf+i1r2J7dHOvG2efR3NaOnTnNWLKlBlet1C7t9PqPehpENQgvdLElQTTNz9Sj4At5EN4ogvBRaeD32iVR0/dRXWn82flU0+NyrCNnX3zo1gNw1KNoCbSGgR1FzQcpmZnDpf9rlxJFG5r0fUePJSVhy6ZNQYcsdbaMn4iIiIiIiIioocmIoiM+tQShj7WOQ4LeKdb3CO1J0Hm3BIKs4ZXdtbHumv02Kup8+OJ0A6Z97+04vb43y+vfMIJnd0Hx1cLYBNDHsyA8mwvhf4UQ3ivR94KV3H0/IKqz4GvT9AO6VmgDZ3bpRxqEZ/Oi+/t4twTexthF0a4OPmpoasLBAweCTor3f928nD3Se4peSEkJnDZvDbDHkpJ40BIRERERERERdSsBAEYuN4Wg5UbEWu2C8FwvlnI/lwtB1jDx2yrUNA2sZfM9HadLW/DmvjqMVLTenV7vn3HbmXeKIx/bFpmWvr9dAuHjcghrXP0bP7sLo6srISwvhbCyHILNNXBmlz5fEL0o+l4JaprbYxZFzVFxrd0e8n3zjFDzKfLdnT5vPoips9PnrSfJd3b6fHeHOjGKEhEREREREVF3EgDg+hXGHpqrjYD1YWnvTuFelKVHVFnDieKWWLfLiI+Glnb8kd6ER/+o1vcM7e70+ve7iIUflXa/T2tPLcyE8FQOhOfz9Jmn75XoB2MZv5urZA2jvvRgwjce3LDWE70garWyHEJiIYS3nRDecUL4IB/Cx0V6MF1dqQfUeJtd+nJRdKLo+6VoaIldFG1oagoKkT+sW4edW7di59atQUHULoohszTN3/9h3TocS0pCssOBn3/8MSi0mt9njqL+2afHkpJw8MCBoOXw5sBpDrD+/UP9M0fNM1bNM1mJiIiIiIiIiMwSAGDueq8RodwQXurDvpYflEKQNSxLqo91r4z6KKxug+1EPaZ+79VnOYZbXv+aFn4J/bKKnm9N4LfACJ8v5OkHXwXCZ8eS99FfejDvt2q8vrcWX5xuwF/OZuR42tDS1h507VWNPhzKb4Z8qgFPbq3BuK9jEEpXV+pB9B0nhFczOryVDeG9PD2eflqih1TRHdvZpf8r6b+A3ZkPS9HUFtsoeiElJewBRuYQ6Z+1aVZWURGyr2d37zNHUXOMtb7PeqK9eRl/OOu+/LLTvU2JiIiIiIiIiBIA4O39dXpYeyK79xHn5XwIsoYZP3nRbIluf7eR5mrFimP1mPh1lT6r8V1TGP3UOluysvPZuJ2Gz47l7td+oWH2L1689FctbCcbsDmzCSkVrahpvrTfQUlNG3ZmN+Ozo/V49I9qXPdFFAOpzQVhWQmE93IhvJYZHEn93sjSA+qH+RA+KYawvAzCGtMhUNbZpcu0/p1d+npZ70N2b3xUhlZfbKNoQ5O+B+jvGzcGhcq1djt+37gxJFCalVVUYOfWrUFxdK3dji2bNoWNlOYo6n+v/2faRbHLn+efGWoOuOu+/BI7t25lECUiIiIiIiKiLiUAwDylvG8z4J7MgSC6MUzVkOFu7ZeweLmMCxWt+OxoPSZ8XdUR5wKzI136/p5PW5a6fxwcPkeoGu5a78Uz22uw/Gg9Nl5sgqO0Ba766O3Z6mtvR7bWht/SmvDewTrM/sWLYWoUAqnkhvBZKYQP8iC83kkgNXstE8JbORDez4Ow1Jhdusp0aJRkzC5d1Q+zS9+u0LeMiEQUTSwDgJhHUSIiIiIiIiKiy1kCAEx+sw9L5hdk6ieVyxq+OtMQtUg3EEeGqxXrUxrx4l+1mLSuCoKsYbiq4aZvPLhvoxcv7arDimP1WJ/SiP15zUh3tcLbGL+HVTW3teN8eSu+P9+I/+2pxfT1Vbgq0pF0RTmEjwogvJnVfSANN7v0txXQ2QAAIABJREFU3Vz9/cuKgw968i/HX63py/F7Orv03UoIi/sws7o7SxlFiYiIiIiIiIgiLQEAbn2rD1H0nRIIsoaFf1ajvf3vvWy+t6O2uf2ye2Y1ze04VtSCz5Mb8MyOGkz8tipygXRVhT4b9O2c3gdSs9czO5bifxxmKb55dukKY3bpJ6YZph+49NnS/RhFB39SDoBRlIiIiIiIiIgokvoWRZ/PgyBrGPOlJ6pLuTkG1qis82FvbjNWHa/Hoj+rcWMkTrxfU6nvLfqu89ICqXUp/tv+pfhF+jL+1aal+OZoutoN4bncfouiQz9lFCUiIiIiIiIiirQEAJjSmyi6OFs/pV7WcCi/OabRjWPgjbyqNmzObELi4TrM/bUaI+z9GEhFt76X6Pt5nR/UdKnezNYPgko09i1dWa7/+/ByH2ZbhzF8eQUARlEiIiIiIiIiokhKAIDbehpF52dAWFYOQdawLKk+pnGN4/IYrb52XKxsxYbURryxrw4zfvJisNIPgVRy68vhP8zX9xSNRCC17lv6n0vfY/SaVYyiRERERERERESRlgAAU98u6Fm0ebMIgqxh9i9etLRdXnticsTPaGhph6OkBV+dacALu2px63f9sD/pynJ9dudb2ZGNo//J1P/jQR+j6LVrKgEwihIRERERERERRVLPo+izuRBkDdd+oaHA2xbTaMbx9xueBh8O5jdDPNmAJVtrMParS9ifNBL7kJq9kAlhQWafouj1NhcARlEiIiIiIiIiokjqWRR9LAvCahcEWcPmzKaYxjEODv8oqWnDjuxmLEuqxyN/VOPaL/q4D+lnpRA+yIfwej8us385A8JjvQ+joxRGUSIiIiIiIiKiSEsAgGnvdBNFl5ZBkDW8trc2phGMg6Or4WtvR6a7Fb+mNeHdA3WY/YsXQ9UYLrN/JQPC4qxeRdGxdjcARlEiIiIiIiIiokhKAIDb3+0iir5aCEHWMO2HKtS3cB9RjoE1mtracbasFd+db8Qru2tx+w+92J80sMw+F8JrfQyj/82A8GTPw+hN/6cBYBQlIiIiIiIiIoqkrqPov5wQJA3DVA1prtaYxi0Ojv4aNU0+JBW24PPkBvx7ew1u/qYH+5NeyjL7/2VA+FfPTqa/5SsPAEZRIiIiIiIiIqJISgCAO94LE0UXZUJYqe8j+t35xphGLA6OSI+KOh92O5ux8ng9Fv5ZjRvWdhNKA8vsc3oeR5/tPoxO+ZZRlIiIiIiIiIgo0hIA4M5wUfTDUgiyhqe21cQ0VnFwxGK0t7cjt6oNf2Y04aPDdXjg12oMt3e2zN4FYZl/mX1m12H0+a7D6LTvqwAwihIRERERERERRVICANz1XmFwnHmlAIKs4eZvPKhq9MU0TnFwxMto9bUjtbIVP15oxGt7azHjJy8GK5ZAKrkhLC+F8GE+hDc6WWb/UjaEBeFPpr/rRy8ARlEiIiIiIiIiokhKAIAZ75ui6FM5EEQ3BisaTha3xDRCcXDE+6hvacepkhZ8eaYB/9lZi8nrLAc5raqAsLQQwtuWZfavZOlbVJij6PwMzNzAKEpEREREREREFGkJAHD3B0YUXZAJYXklBFmD7UR9TGMTB8dAHVqDDwfym2E72YBFf1bjui+MQGpzQVhWAuE9Y5n9f7MgLDYtp1+Qidm/MIoSEREREREREUVacBR9rwSCrGHJlhr42ttjGpY4OC6nUVTdhs2ZTXh+Zy0mfOPBVZIbwvIyCB8VQXguV//3b2Em7t/IKEpEREREREREFGkJADDrw0IIL+ZDkDVM/aEKNc0MohwckRy+9nbscTbj2R01GPe1B8JrhRAey8I9PzOKEhERERERERFFWgIAvPhdJQRJw3VfaMitaotpLOLg+DsOrcGHdacbkHi4DgCjKBERERERERFRJCUAwA8pjRisaDiU3xzTMMTBwaEPRlEiIiIiIiIioshJAIDNmU3YnNkU6w7EwcFhDEZRIiIiIiIiIqLISYh1/OHg4AgdjKJERERERERERJHDKMrBEYeDUZSIiIiIiIiIKHIYRTk44nAwihIRERERERERRQ6jKAdHHA5GUSIiIiIiIiKiyGEU5eCIw8EoSkREREREREQUOYyiHBxxOBhFiYiIiIiIiIgih1GUgyMOB6MoEREREREREVHkMIpycMThSEtLQ3p6OtLT05GZmYmsrCxkZ2cjOzsbOTk5AU6nk4iIiIiIiIiIeolRlIMjDkdZRSXKXS5Uut2o1DxwV3mheavhqa5BVU1tgLe2joiIiIiIiIiIeolRlIMjDgejKBERERERERFR5DCKcnDE4WAUJSIiIiIiIiKKHEZRDo44HIyiRERERERERESRwyjKwRGHg1GUiIiIiIiIiChyGEU5OOJwMIoSEREREREREUUOoygHRxwORlEiIiIiIiIioshhFOXgiMPBKEpEREREREREFDmMohwccTgYRYmIiIiIiIiIIodRlIMjDgejKBERERERERFR5DCKcnDE4WAUJSIiIiIiIiKKHEZRDo44HIyiRERERERERESRwyjai9HU3ILzabn4ffsxrP6/LXj5g6/w1KsqnnnLjv+8acOLb6zE0uX/hy++/hm/btqF/QePYf+h49i17yi27zmGrXtO4s/dJ/HrzuPYsvsYyiq1WN8SR5wORlEiIiIiIiIioshhFO3BOHcxF298uh53LfwADzz9CRb/dw2ef3MNHvv325i36EU8/ewbWPvVTziZnIL/Z+/M42ys9wf+fZZzxpgxzQwhyX4RUooQKlrckEooa5YkWa4spZv25XfvTUqKxgglpRDuWLKvWYoWCgnZx9hmnznnPMv798c5c5gsSQ13+Lxfr/frctbnPHPOuebddzl6NBXXtcF1TnkcC8jI8ZF85BjrN+9jStIaPp65mh+37brwL0r4n0aiqCiKoiiKoiiKoiiKYsEpUfQsHDueyZBXp1Cv1QAe7D2M3k8NZ8DTz/LoE/+gTbuHGTJkKIsXLiLt+DHAAfzgZEMgHTeQBnY2rpMDrg/cALgBbMuHbfnDz+HzZbLpp618MW8Z+/YfuGivVfjfQqKoKIqiKIqiKIqiKIpiwSlR9Aws+2orTe59nrs6Pk3PIf/k0QF96Dvwcdo/+ACPd+/FkkVfkp2dDriAH8uXjmtlgpsNdiZuIA3XzcV1/bj4cV0fdiATO5CO42Tj2Fk4gQwCTibgA2y2/vILC5auI9fnP/vBCZc8EkVFURRFURRFURRFURQLTomip2H8xwtoeOdjtO0xjC59BvDI493o0q0t97W6m3ffHEXagVQAAm4Av+3Hsv3YjkUg4Mfny8J1HRzHwsbBJZhNbVxs7OCf3GAkdRwfftfCcgOAH7DB8rP26y1s2b734p0A4aIjUVQURVEURVEURVEURbHglCj6G15/bzr17+5Kh+6P0rFbNzp178T9bVvwQJt7SZo5G8cP+MHntwg4edrk+APkBqx8j2UDAcfF77gEHBfrN8/ltwP4HPDbDq7rgOvH8mUAsGtPMuu+/uGCvGbhfw+JoqIoiqIoiqIoiqIoigWnRNGTeGP0VG65uxftOnWnU6e2tGv/IPe0/DsdOnRkw8bvcYGcHAvLcgkEAsHRoPaJ1Jmd7efbb39kyuRpPP30C3To0JV77mlNszvu4YE2D/FY7z783xtvMHf+PH7duwf7pOe2bBsXB8ufi235sSwfmZmZrPjqmwt+HoSLj0RRURRFURRFURRFURTFglOiaIjxUxbT8M5HebD9Yzzc/mHatG5Jq+YtafdgF7b8tAvHhdyAg9+2yHFyse1csHIBSDt+jE8mTuTBVq0pV7wMEUYEHs2DRyk8SuFVGoZS6Eph6hpe06RKpYr0eOQRFnw+i8xjaeHjyAkECLg2fscPWGQHAsz7+mcc59Td7IVLF4mioiiKoiiKoiiKoiiKBadEUWDp8g00urMjLdu0pcV999K8RXOa33knbe5/gB83bcF1wbZdbNvGsixsOwCA37GYPHUqtzZqzI016tCjUx/Kl6uH6a2CEXMDZlRdDE9NdKM8ml4KTY9B1z0oXaFUUK9p0rTRrUyZOBl/bnCDpUDAwufz47f9OG6AjIDDV2s3XsxTJFxgJIqKoiiKoiiKoiiKoigWnJd9FN1/4Bh3tejL3+99gLtaNuPOe+7kjjvv5I477mDJkiU4rkNOTnZouryDbQcnve86cJB23btTuvzVDB0ymF937cHyQ5t2A9C8tVDRjdFj/o5e7C606MZoUTegRVRGmfEo3YPS9WAc1RWaUhiaTtt772fd6q8AcBwXx3WxHQfbDuDz+VixesPFPFXCBUSiqCiKoiiKoiiKoiiKYsF5WUdRx3HoO/A9br+jI02bNePWprdwe9Om1KtXn48++ohAIIDf78fn84VHiQKsWb2aOvUbU/+221m+chkQABzsgEPn7kPRPNehxd2NEdcSPfbvmLF34I1rglnsRvSiVdG816CMEmh6UXRDQzcUuqahlKJy2XKMG/s+tm3juA4+yyLb78O2LY6nZvHV+s0X85QJFwiJoqIoiqIoiqIoiqIoigXnZR1FZyat5aaGXWjUsCmNG9bltlsbcmOdugwe/BRZWVnk5OTg8/nCcRRg4cKFVKlUiW49nyDl6HHAwbYzcJ0MLNvi4a6D0IvejFH8fvT4B9Hi70OPb4UR93fM2KaYMY0xY27GiLwezVMN3WOimTqGaeDRdZRSFCtalJdffoVcnw/LdckO+AkEfOBa/Lr3IL/uOXhxT5xQ4EgUFUVRFEVRFEVRFEVRLDgv2yiakZnD31sP5ub6d1O/7o00qX8DDW+qQ6vm97Jt63b8AT+2beP3+8NT5levXk2VKlUYPnw4luUC4LgBLCsDsNidnMz1jduixTbDU7ozeskOaKU6oJVoj178QYy41hhxLfHEtcAsdjd60SZokXEoswhKM9A1DY+hY+gahmHwwosvYTsuAVxyczOxA1mAw7KvfiAQsM784oRCj0RRURRFURRFURRFURTFgvOyjaLjJs6h9k0tqFu3HnVrX8vNtWtRp9Z1JIwZB0AgECA3Nze86/u2bduoWbMmzz33HACu4+LYDpYVAFxSM3PoOeh5jFKNKVL+YfSreqBd3QPtqm5oV3VFL90JvWQHjOLtMeLaosW2QYtphVasMiqiNEqPQdNNDF3H1PXgOqOGyYg338IGLNuPHcgGNwfHtlm08puLdOaEC4FEUVEURVEURVEURVEUxYLzsoyi6RlZNG7ejZo33swN11Xj+murU61iVdq0bkNKyiFs28o3SjQnJ4dWrVoxYMCA0O7zNgGfL/x46zb+xJ0PPoEq0ZjICu0wK3THqPwERsXH0cv1Qi/XC61sD4wy3fCU7oynZAeM4g+hF38QT2xD9OhaaGZZlIpCVwaGpmHoOpquUyQqmnlJ8wCw7ACOnQNWDj/v2Mm+A4cu1ikUChiJoqIoiqIoiqIoiqIoigXnZRlFZ85ZRoWa9ah23d+oWb0SVStU5dqKNzBh/MeAjT+QjW07uG5wivyIESNo2rQpycnJQHCDJssKrjH6yfT5lKl+D1qJu/FW7IpWuTfeqv3QqvZFVXoCVbEPqkJvtPKPopV9BP3qLuhXdUAr1R5V8kEi4ltRJOZ2jMia6EYpNOVB14IjRTVNoZSiwXU3smd/Mi7gD+TiBNIBly+XfntxTqBQ4EgUFUVRFEVRFEVRFEVRLDgvyyjarlt/ylavRrkqJalS6WquKVWZFs0e4uCBY9jkYtk+HCcYRLds2cKNN97I6tWrAfD5fKFNl1w+mDiB2DLXYZRsSlyVxyhSdTB6tSGoSn1R1Z5Ar/YPjKoD0Kv0xajcG7NST4yKj+At3xGj7EMYZdoREd+OyNiWREbfjMdbEcOIQlPBdUU1XWFoGl7NoP+ApwkAuZaFa2UBNjv2Z/HrngMX7TwKBYdEUVEURVEURVEURVEUxYLzsouiu3bt5m9Vq3F12bKULXc1ZcteTckSpXj5pVeD0+IDfgKhTZYcx6Ffv34MHDgQIDylHmDmnBV4Sl+Pp0wTomp0QK/yCHq1PuhV+hBR7QkiqzyGt+JAzEqDMasMpEjV/phVeqFX6oxWsT2qwv1o5e8jonRrjOLN8cQ1xixWG924Gl0VxasMiiiFVyk0pYiLK87adetCx2HhOMHNn5YsWXpxTqRQoEgUFUVRFEVRFEVRFEVRLDgvuyg66aNZlCoVT6lSpShZsiTFixenevXqLF++DAhusJS3udIPP/xA/fr12bFjB0D48i0/beKaas3RYptTpHxnjMp90So/har0T1Sl4RgV/0lEhWEYFYdhVhqGUflpzCqDMar2R6vcG1W5B6pSF1TFjhhlH0SVbIEqfjsqpi6apxKafiWaisRQBqbS0TQNXdfp3r07jhOc1p93LFu3buXYsWMX/kQKBYpEUVEURVEURVEURVEUxYLzsouiXR8ZRPHiV1C8eHHi4uKIiYnhnnvuITU1FQDLssJriT733HMMGDAg3+W2bfNQuzZo5t/Q4lviLd8Fs1JfVIWBqPJPo8oPQ6/wNJ7yT6NXGIxWcRBaxYGoigPQK/VHq9wXVelxVIXHUBV6opVti7qqFar0XaiSt6CK1UR5y6L0K1AqEk3zoOs6uq5TokQJ1qxZAxAa1RrA789h6Yq1F+dkCgWGRFFRFEVRFEVRFEVRFMWC87KKopmZ2VS/9jZiY4tRrFgxoqOjiY+PZ/jw4aHNk6zwSMyMjAxatGjB4sWLgWAUBZg/fz7XXF2GGnWb8Lf691Cu7r3E1mhFXJ2Hib2xC/HXdSa2xsPEV29HTJWuRFXtSbGqPYiu1p2oqt2IrtKNqMpdKVqxK5EVOuEp2wKt1O2o+AaoYrVQUZVR3lIoFYlSHpQyMAwDpRS6rjNkyBAcx8FxHAKBAOCyZPUP2LZzEc+s8FcjUVQURVEURVEURVEURbHgvKyi6DffbCI2pjKRkV4iIyOJiIigZMmSTJkyBcg/SvTLL7+kZcuWpKWlAcGRmenp6bz22mvMnj2b+Ytm88Xcz5j42STGTfmQEeMSeWnUaIb/+00Gv/AqA4Y9R++Br9G51ws80HEoLdsN5I7WT9Dozh40uKMH9Zv1oEHTHtzQsC01691HjTrNqVqrCRWq1KFk2b8RG38VxaKuIDq6GFFRUXg8HgzDoEaNGhw8eBAgFEXh533H2bP/0EU4o0JBIVFUFEVRFEVRFEVRFEWx4LysouiHH87Aq1+BYQZHX+q6TpkyZfj666+B/FH0xRdf5MknnwxfDrBu3ToqV65M0pw5oUe08j2+6zo4toXPn0N2dia+7DTSU49y+PAhDh9O4XBKCnv37GPrlp/Z+M13rF39NUuWrGHBghX8d/Y8Pv9sOh+O/4Bx743m3ZH/4c3/e4lXXniGwYMH069fP7p06UKJEiWYPn166PlcHMcmMwDL1353Ac6gcKGQKCqKoiiKoiiKoiiKolhwXlZR9Lnn/oOpTHRdQ9M0lFLUrVuXw4cPh9cLzZs+3759ez7//HMgOErUdV1effVVlFLUrFmT7T/vBAdsv4OVa+FagA1Y4FrgBgDXD+SZC67vxN/Dfz4TbvB6x0dubi6O4/D5559jmiY9e/YM3sJ1sUOjRf+7cGXBnDThoiBRVBRFURRFURRFURRFseC8rKLoI12fwKOCMVTTgmG0TZs2pKamhqOo67ocP36cu+66i++//z583+zsbO67777wfVu1foBjqcexbRfXcXBsG9dxgroOLg6OY+G6wbU+XdfBdW1wbRzHwrYDWLYf2/IH74OL7ThYtoVlBYKBNjRqFWDFihWULVsWpRQ33XQTx48fB4LBFmDRyq/JzvFdwLMpFCQSRUVRFEVRFEVRFEVRFAvOyyqK3n3nfXiVhh6aOq+Uonv37vh8PizLCq/R+d1339K8eXMOHz4MBEdk7t+3n1q1aqHrejCoehSDnh8I+Ag4Wbhkg5sD+HBcH47jw8XFJTjm84/guGC5JybnL1q0iAoVKoSDbEREBCtXBkeGOk4wun770w527ZV1RS8VJIqKoiiKoiiKoiiKoigWnJdVFK19/c1ougpPnVdK0adPHwKBQL71RJctWULHjg+TlZUVvu/a1WsoXaIkulIYoTjp9Xr56KOPgOCIzUAggOPY2KHd4cFmxfoVdOzZlccG9GXgU0MY9vxwXv/P67zz7kgSEt9lypTPmDFjJvPnzmHtyq/YsmkHgYCLPxCcXr9oyRTKlSsf3n0+b4RrQkICcGK90x17M1m5bvMFPZ9CwSFRVBRFURRFURRFURRFseC8rKJo+QrV0HQVHnGp6zr9+/cnEAiEp84DzJg5nV69Hg2PwgSYM2c+EZ5INKUwdR09FFbLlSvHunXrgOCI0jwdx8EFZs5bgGZ6UboHpUei6REo5UHpJrrhwWPGYJoePB6DyhWvYdGXy8h72vmLkri6cjyapmGaZjiIKqV44YUXgLwd6F2OZ9osWf3tBTybQkEiUVQURVEURVEURVEURbHgvKyiaMlS5U+JogMGDDhlpOjUqVN5+umngBPT06dM+RTD8KApD6YeiaadGLXZrFkzjh49CoDP58NxHPx+Py4we94KTG8pikSVxzDL4PGURdevRNdj8ZhxeD1xREZ6ubJ0UcZPGB2eaj93/kqKX10FZRjhY1VKYRgGSikee+wxAGzbAcfCBZatkR3oLxX+TBQVBEEQBEEQBEEQBEG4HJAoeo7Exl2FHoqieT7xxBOnjBT97LPPGDZsGEB4ndEJEyfj8cSgaVFoehyGEYGu6+Ep7Y8//jiWZWHbdr71SWfPXUFE9DV4vNfg8VxDxQo3c8N1TWlw8100rH8Xtze5g8aN6/P8q0Ow3BwAZs5bRbnqTTC85dHNK9E0DeM3cbRHjx7B0aiui2P7AYfla7658CdVKBDON4qmZmRe7EMXBEEQBEEQBEEQBEG4IPyZWbSXVRSNiSmJriv00ChPpRSPP/54aC1QJxxFk5KS6Nu3L47rhneP/2jKVExvPJpxJZpRFl33hKOoYRh4vV7GjBkDnFhfFGDW3AV4ouKIiS1D7dq30PreDjzQ+mHaPvAQ97W+n+Z3tqBrt44cOX4QgKnzFhNXvgFmsRvwxt+MZl4THtl68lqo3bt3DwVYG9fJBXwsWrHmwp9UoUCQKCoIgiAIgiAIgiAIgnB2JIqeI8WLX51v+rxSivbt24envOdNlV+9chU9e/TEn5uLE4qiXyTNI7p4RQxveZT+NzS9CFooUObF0dKlS7N06VLgxAZIM5NmUKFKBRo2asxttzXlrrv+Tvu2D9LjkY506dyezp068e13GwCYvmg5xSo3xizVlLjy92LENUb3VEQ7KYrmHXenTp2wbRufz49jZwF+Fq5Ye9rXffhoGku/2sjUpAUkTv2C8dO+YPLsOXw+fwHzVq5m5YZv+W7rz+zen4LPHyjgn4JwLkgUFQRBEARBEARBEARBODsSRc+RcuWqomkKTZ2Yhl6/fn2OHTsGnFg/dNN3P9DhoY5kpKWFo+iyVWuIvepavNE10Y3a6GZ0OIqePJKzXr167Nu3D9uyAZidNI3o2ChiYmIo4o0kMjKS4c88RXrqEfbu2c6eXdsBmD53CdFlGmCUbkmR8p2JLNcO86pmaObVwWP+TRTt1q0bAAHLBvzYWCxe+XW+15uekcObY2dwX4fB3HlfB+rfdSf17rmDOnc3ofPAXny+KInpS+bz6cK5TJoziw+nL+CjmSvybTAlXBwkigqCIAiCIAiCIAiCIJwdiaLnyE11b0HTQiM7teDozgoVKrB161bgRBRNPniI+1vdz86dO8L3/eXX/VSs3piIYteje+pjeOIwDT3flPa8EaOdO3cmOzsbgDlzkzBMD0oz0ZQHQ/PwwrPPA+A6Fq6VyZcLv+SKq67DKHEnZrleqNK9KVaxB6pkE1REqXwjRfOe66mnnsJxnNCIVJvM7CyWfbUx3+udv2Qj8WXqUaZkSUrGxRBX7AqKFvVQ5uoYlq6aAziAHTK4dEBGrsWxNAlrFxuJooIgCIIgCIIgCIIgCGdHoug5cn+bDuihKJq3aVFcXBxLliwBCK0rCrZtce99rZj0wSRsXzCU/nrgOLUbtUaPvh496jbMohUwPZHhEad5sdU0TKpXr86OUFCdO/dLDD24a71SHnTl4aXnXwkekOOyZOlirip3LXr0DUSV64L3qv54yvTHKP0QqvjN6J644EhRXaHrGpqm4/VEMG5cIq7rYtsOjuNnX3IKq9Z/n+/1zv7vCpReAq+u8Oo6Hj0CXRnUrFKDXTt3k5JyhEEDh3Jf6zZ07tidCQn/IjPrKDJO9OIjUVQQBEEQBEEQBEEQBOHsSBQ9R556+lV0ZaBCkVEphWEavPPOO0AoijoALs/961lKxl5Fy0btadOiN3UatcEsVx+jTFNUbHP06Pro3vIo3YPSFIauYSgNTZk0atKEo6kpAMyZMwdd106aZq948cUXw8f0yhsJGNG1iCzZEm98J4yYLkTEt6No8aZ4il2L4Y2haDGdmFgvMTHFiI8vRdkyFVm4cDkA2dmZOI7Fuk1b2bxtV77X+9//LkdpJTAMHd1QaEbwGK67ri7Jycf5/tufiDTjUSp4fLc2qUlaxhFy7FOzaE6unzkLvmPoq9MY8PxnDHn1C4a+NoteQyfRe9hHdPnH+3R7cjyPPzOJ42nZBfMDvIyQKCoIgiAIgiAIgiAIgnB2JIqeI5MmfY6mzNBU9/w7ubuue0IcFixfzpXFaxDlvZEiUbehl/w7EeXux1O2PVpsW8xiDdG916C0E1FUVxpK6TzwwANkZacDeVFUz7f26MlR9NPpM4mKr8C1dVrT4I5+3NbiKe5+4GlaPdiPJnfeR7O77+bu5rdz99130KzZHdStW59bGtzGzz//ku+1zflyDoHQ5k55LFv5DUpFoiuFYSiUFjyGGtdez/59KWzcuImYqPjwsd19ZxOOpWYqDzTCAAAgAElEQVSeMlJ0yy/76D1kNM3v680dbe6kSesG3NKiHq0facGHsycya8UXJK2cyfRFnzJu+kS++2kXwp9DoqggCIIgCIIgCIIgCMLZkSh6jnz77SaKFInNt/t8cOTkdSQnJwPgusG1NQ+mZND41i7El7qXKyr2oUjVwZhVBqLKPIo3vgueYo3RPWXDI0V1TWFoOroyGTRoEI4TDJS/F0VXrl5JzRtvpMUD7bmnTUfufqAjd7Vuz2133cMzLzzPipUrWLNmDStWrGDVqtVMmzaTR7r2YMyYsaz+ahXr1n/F12uXM/TJ3rw9djzvTv4vb0/6L2M/nMXQp1+lZPFyxEUVx+vxhKffX3ttLQ4dOsLXX2+gWLGiaKFY2u7BB0hLdwnYbvj4Dhw6QsO7H6ZctepUqXQV1auXpkKFWCpXjGfixFGAH7DIW5MUAhw4fOwC/DQvbSSKCoIgCIIgCIIgCIIgnB2JoueI3++nWvX6KGWcpE7RolEkJSUBYNs2dmjDpSHPvI2neAvMSv9Aq/oCWtUXUGX6UaRUN7wxjdBOiqKapjB0A8Pw8MaIEeHnnDMn6axRdNvP27n22upcWSaWklfHUPLqosQU99L0rib8siP/aNA89u87SP369SlWLIpbmjTg9Ref4pMP3mH23CSmzlvMlDkLmTz9Cz6a9BFTJn3MuPc+ZMjgZ6hb9yZiYmJp3LgxySkpbNj4DVHxRVBm8Njat22Nz2eR6z8x4vSDj6dx0823cH2NctSpFk/dGrdQp1oT6tZoyqYNW8k8kss7r41naJ8XefPlBPbtOATkhuOycH5IFBUEQRAEQRAEQRAEQTg7EkX/AH37P4tSwY2PdOVBUyaGYTJw4EBc18WyLBwnuBv7yrWbKF6tJXq1x1E1XkSr+hJG5UFElOlAZPwt6GYoiurBkaJKKSK80Xwy9RMITUKfN28ehmGEw6iu67z00kvh40k9nkWjRreGrguqlKJtuzb4cvzkZvv58cef+XHTVnbs+JXcXB8ATzzRl169erN7955zfu0bvv6GNm0e5Pamt3Pk2BHWrv+KiNgIlKmhdMWDD90D5BLcjT5IekYOu3fu4Iupk+nXqS1NmzSlZYv7eHfU+2Rn+/j+2x+JjowLBl9lMP3zGUAqW3/+ieSU1D//A7tMkSgqCIIgCIIgCIIgCIJwdiSK/gHmzluBrkWiq6JoKiK0K7xBrVq1OHDgQGhH9wCua2E7Dh17D0Urfx8R1w1HVX8Rvco/MMu1p2iJhmjm1SjdE9oZPjh9Pq7YlcybNzf8fKeLonkjRV1csrIsmt91X3DTJ01hhEaUdnyoE5YFy5Z9Q+lS5YiPL0XFipWYP38BAGu/WkdGRhYAs2fM5f9e/Q8vvjqC5/81glff+Bdj3n2DxPf+w0fjE5k+bT4bv/kJgN27d/NY714cPnqYFatWYkYVRRkmSjO5rl41vt64lJSUPezZ/yvHjh0jIy0dJycAQNbxNPoP7Mf97R/AZ+UCsHj5IjzFPKjQmqVjE98lOJ3eYfe+Y6RlyKZL54NEUUEQBEEQBEEQBEEQhLMjUfQPkJmZRbW/1cFQMWiqKLqKQNNMTNPDB4njAPAH/OQGfIDDyrVruLLinRSp+ARa5WcxqwxBr9SFiJKN0YzSKN2DbiiMUBStWK4yGzZsDD9fXhTNW8P05JGijuPgt6Frt0dRSmEqDU8oinbu1AXLhslTpqFrwaCq6RoTJowPP7bjwAvPvkkRbzmUXgJllEIZJVCaF0PX8ahgZNV0D9HRJXl6yFAsv5/U1OP4fLnMX7AYPbo4yoxFmaUwvFcQW/Iqql1bk7o31aXuTTdxW6PGtLirBS88+zJ79x9i34FDjHn3AwA+mvQZta6ri24UQTMi0fQIat/QkNdff5Y1qxZj2TKF/nyRKCoIgiAIgiAIgiAIgnB2JIr+QZ4f/hqmfkUoihYNjRbVaNbsdjIyUnEcF59lgevH9mcz6MkRFCnVgyIVX8as9CxaxV54S9yKMsqg6R50U2EawZh5S/0mpBw5TN7GQ3Pnzj3j9HnbDm5Q9OxLzwWvUyocRTt17YCLy4RPJxJdrCgxsVHExUUxYUIw3LourFvzE6Vjb8Awq6PFNkDFNUYVvwUjshqa8mCEHlMZHpSmE2F6+GTylPB5mJY0F73Y1WiR5THia2NGXY9hVkGpGJTyoJSOrgVjrFKKTj264c/JJTvTR05WJm0faItSCo9mYmomHsODoQyU0mjf9n5Sjx/Fsqzfnn7hHJAoKgiCIAiCIAiCIAiCcHYkiv5Btm/fScwVVVBaFJrmwdANNKXweCKY+ul0APw2BHKzAZed2w9xQ4PeFCnfE2/VAeiVniAivgGaXgJNK4KmGxiGiaY0Wt97Pz6fD9cNrsuZF0XzRooahsHLL78MgB1au3RswpjgZk3qpOnzXToAsHLNCpo1u52WLf9Os2a38eWX88KvY8L4j6la5WaaNmtPw2YPUe+29tSo24Lrb7yDiuVqUKpYLLqmoXQD0+PB0HQefbQnth1c73TajP9SLK48V5SozpVlbqJ8xVuoUKE+JeL+hmlEo+smhmmgGcE1R4vGRfPDdxsACAT8dOrQ/sS0f13D0BUeQ8fQPXRo246MzGz8/sAF+qleWkgUFYTCxc6dO0XxklQ+U6IoXijl+0YU/1ovFtlrXydtRmuxEJq18p8X7X3zZ5Aoeh507TkUZcahdD24Hqiuo2smtzVuwfHj2QQsB8d2sAPBqPfx9LmUqH4H3soPoCr1IDL6utAo0xiUKoqmvChl8MQTffD5ckObNZ06fd40TV555RUgOH0+7zamaaJpWnhEaefOncnOzsa2bVJT00hNTSU1NQ3LssOjL0eMeIOGDRvQts39tG1zHx07tOPDieNZsGA+Cxct4K233qJipUqh5w/G1gcffJBcnx+AaZ/NptHNd9KxXS86tO3FAw88SJcunRg8eCD9+/elfft2xMbGous6uq5jmibTv/gCAL/fT9du3ShVqhR1brqJevVu5ub69alTpw7ly1xFn16PkZplyxT680SiqCAULnbu3MnRo0dF8ZLyYv5CJZ8pUby8vNjfN4Lwv8SMGTP+tBfrfe267kUPe+Kf03ULX8ORKHoebN22k6iYCijdQDcUuq6haRoe08vbb48BwHFsnEAA27YJODD05bHoV9+OWakdpvdvKBWJocWgVGR4uvmrr76KZQWwrGB4/G0UNQwjHEXz4ubatWuJiYkJx0elFN26dcO2bQ4dOsS0adOYP38+s2fPZteuXeE36SuvvEJ0dDQlS5YkLi6Od95555TXOWjQoPC0faUU7dq1w+cPHtunn86gQoUaXFejAX+rfBP3NG/F5s2bCQQC5ObmcvjwYQYOHIhpmuFjT0xMxHEcLMti/fr19O/fn3r16tG0aVNuvfVWhg4dwqQPx7J69XKOZ/rJ9clI0fNBoqggFC527txZKP8BIQhnwnXdix4p5DMlCJcH/wvfN4Lwv8SMGTPYs2fPeStRVJQoKlH0nBg05GWUHomma2iGwjAVmqa4qtzVbPjuBwAc24fjBCNienaAnk++ilH6ZiKKlkNXkRh6NJqKQCkTXTd5//2xgBtaL/TcouiWLVsoX758vnjZvXt3XNdl6tSp4VhqGAbvvvtu+Pife+658OjSiIgIFi9eDEBCQgIffBDcDGnMmDH5Roq2a9cOX2ik6KQJH+M1YzCMaAw9ij59+gNw6NAh9uzZA8Dnn3+Ox+NB0zQMw+Dtt98GCH9QPvvsM7xeL6ZpEhcXx4oVy8lbTzUjOxfHKXwfqP8FJIoKQuFCfqESLkUkUgiCcKGQ7xtBOIFEUVGi6B9Douh5cvjwUSpVrYcyDDQ9FEV1hWbotG7zIOnpqYCNbWcT8GViWX6OpmbRueeTxBa/BkOPQNO86JoHpQyKxcTx5ZfzAbCs4AjJ364pquv6KVE0NTWVevXq5Yui3bp1w3Vd3njjjXybNI0aNSp8/M8880z48piYGL799ltSU1MpU6YMDRs2zBdVDSP4GO3bt8fn8wHwQeJETDMSTfOgKQ+DBg0JP26dOnXIyspi8eLF4an9pmmGR4pOmDABx3GYPHlyeCOpmJgYVq1aybH04+zdf+BC/RgvSSSKCkLhQn6hEi5FJFIIgnChkO8bQTiBRFFRougfQ6Lon+CLmV+im7EoTUfpCmUolK7j8RbhpZdfwLYD2IEMHDsX1wmGzqNHjtG//yBKlSyLYXjQtGAULFeuPN988w2O4+APTVGfO3cuUVFRREZGUrRoUbxeb3ijJcdxyM3NBaBVq1ZEREQQFxdHTEwMvXv3BuDNN99EhTZf0nWdMWPGhI/9qaeeQtOC0/6jo6P5/vvvSU1NpXr16rRq1eqUkaZKKTp27EhubjCKjh/3AbpuopSOUgbDhz8HQNeuXalSpQpZWVnMnz8/fF+v18v06dPJyMjg0UcfxbIsPvroo/DxlShRgu+//54tv/yCUwg/SP9LSBQVhMKF/EIlXIpIpBAE4UIh3zeCcAKJoqJE0T+GRNE/yYCBw1FGNEo3ULpCNwx0w0NsbAwfTZ4AgOMEcF2LgC8YMXNychkzZgy1atQkJiaGqKgoGjVqxN69e7FtG9sObrSUlJRElSpVaNq0KU2bNuXaa6/l9ddfB4IjRfOi6KBBg7j77ru5//77adq0KQMHDgTgjTfeyBdFx44dGz7uk0eKer1evv76ayzL4rXXXgtPs09ISAhPvVdK0aVLl3CwTUhICF+uaVp4BGunTp2oWbMmOTk5JCUlhUe6RkZGMmfOHI4fP06/fv1wHIf33nsvvOZo6dKl2bBxI+k5Po4cy8Cy7IL+0V2ySBQVhMKF/EIlXIpIpBAE4UIh3zeCcAKJoqJE0T+GRNE/SW6ujzvubIemR6N0L7ruxTQiUcqgXLmyLFq8EADbtnEcB9t2wvddv34d3bo9Qo0aNWjatOkpXz779+9nyZIlLF26lMWLFzN79mw2bdqU7zapqak88sgj3Hbbbbz//vssWLCAYcOGAfD222+Ho6hhGCQkJITvN2zYsHDQNAyDkSNHnvLa+vTpE75N3rT8vGn777zzTvhyTVOMHPkmAB06dKBevXr4/X5mzJgRvk1ERARLlizhyJEj9O8fXH90xIgR4dGqXq+Xzz//PHhOAxYHDqfiOM4pxyT8PhJFBaFwIb9QCZciEikEQbhQyPeNIJxAoqgoUfSPIVH0L2DfvoPUqNkIpcWga5F4jEgM3YOmm1SoUpUlK1YCwS2EXBf8AR+B0A7zWVlZTJv2Gffeey+33norb7zxBuvWrSMlJSU8EvRkHMchOTmZjRs38saIN2jevDk9e/Zk1apVAOzdu4ehQ4cCMHLkW/miaGJiYvhxnn/h+fB1pmlQuWJ53nl7JOvWfMX69et46623iI+PD05/D2201LNnz3CofOutkWiaQteDa6mOGfMeruvSrl07GjRoSCAQYNq0aei6jqZpFC1alOXLlwd3pR8wAID//Off4dGqmqZRpWplnntlMD/+vIHUQDZ2IfxA/S8gUVQQChfyC5VwKSKRQhCEC4V83wjCCSSKihJF/xgSRf8itmzZTuWqt6D0WHQtuAGRrgfXGi1f6WpmzJoOgBMeMWrhODaOG4yM6enpJCUlMWTIEFq2bMk999xDu3bt6NGjB3379qVPnz707NmT9u3b07JlS+6//wH++fSrrF69BvekEZVbfvqZ4c++CMDIkf9G14MjNU2PQWLiiZGiE8Z/jGlGoRtx6GZZNLMcmlkOs1glIqJLoRs6uqZhaiaGFpwm37t37/CO8P/+zxtoho5mGGiGwZixY7Fti3vvbclttzXBcRymTJmMpmtomiIqKoIVq1ZyMCWFLo8+ig28/p8RKC04Pd9rGmihSPtI94fxO7m4rowUPR8kigpC4UJ+oRIuRSRSCIJwoZDvG0E4gURRUaLoH0Oi6F/Ijz/9TK3at6NpV6CUF03T0Y3gSMq4EtGMGTMaf24urutiWRa2bWNZFn6/P9+bJysri82bNzNv3jwmTJjA+++/z7hx45g0aRJJSUl8//33pKdnEG6hrhUU2Lp1J08NHQ7Am2/+i5iYKOLjYyhZ8go++GBc+Dl+3rabapXqYUaURxWriRZXjyLFG2JGX4vSI1G6hqYUhvJgqOC6n3379Qvf/7XX/y+4pqiuoxkmY8aOxXUdWrVqRdOmzQCXCeM/CI8CjY4uxso1a9m1/yD33NeGg4ePMn/BYiIiozEMA1NpeDQdTek88XgPLDsX27EK/Gd2KSJRVBAKF/ILlXApIpFCEIQLhXzfCMIJJIoWMtesx2UnvvO9/6yB5O7bhRPwh06iHzdnF4EfBpIuUfSckCj6F7Nj525uvbU1mh6LUp5QGNXRdIVpmvTt8wS7d+8J396yLBzHwXVdXNcNh9JzwXXz1ir1Azau67Ljl908M+x5AD79dBKNG9/Kvfe2plGjhkyf/hkAth18o3465QturHc719RoQNXad1GrTiuuva4ZZcpVJS4uBq/Xg2lEhnaZVwwZMjj83O8njCU+PpZq1SpTunRxJk36GNeFu+74O7fffjcAH078mKii8ZQvV5lyZauw/usN7Pp1N9Vr1GL58pVkZefS5r42lIwrzpUxcZSOjSM2Jop/9O+OZftkpOh5IlFUEAoX8guVcCkikUIQhAuFfN8Iwgkkip6Lbcna/jNOXndxcnHSFpGdVMii6MLJ2L4zbVBt4x6dTIZE0d9FomgBkJaWTveeg1DmlSg9GqU86LqJrhvoukGdG25kwoQJZGRkhO+TF0Xz3kR5gdRxHCzLIhAInHLb4FR2Bzhx3YwZc+je7THAxefPYvvPe9nxy6/s2LGD9PQ0wMWyAti2g+PAps1bmDpjJu++9xGjRn3ImDETGf3uu7z55r+49dYmGEYUmmagNMU/hw8LPb/D1i2beO3l4Qwe8DhP9uvF1i1bCQRsbrqxPvc0vxfXgWXLVtPhoc706d2fbt16ceDAAXbs2E5kpIdePR7BsQP8umsXr7zwPD0f6UbHhzrQ/J4mjBjxAjm+HGzZaOm8kCgqCIWLP/UPz1+X8UnCJyz79cRF1v5vmDt1IuMTEkhIGM/kaQv4Zv/J/7FtI0kJCSSc5PiJU5i5bAvHT/8kLPskgU/CT/Kb+yd+cJrnEC53Cm+kCL6/kzaedNHxLSybOZkPEhNISEjkg0//y8otJ39agp+Rkz9TiR98yNS533C6j8Wvyz7Jd9v8hj7PG5NISEhi43nc/jTPeMrx5Zl0+jsIQqGi8H7fFDTbWTBuBNPXXOzjODf8yT+yeWf2xT6MQo9E0d83Y+svuO5RrM0vkZHUlozFI/Cn50LOGrILTRQdRiArFER9v+D/+vHgyNCkx8ne8QvBrGTj7BkmUfR3kChagIxN+Jj4krVQWixKFUXXi6BrwVGXUVFFad68OdOmTSM1NTXf/U5ETye8sdHJfw5en/+5DiTv5Z3RYylf/jpKlqzA9C8+JzklmdTUXNLSckhNy+DIsaOkpCSf8xv1mWeGYeihkaK64oUXhxPcLuqk/xph+4Hgv/h/2LSZmNh4at9wA/sPJgMQCASwbCs8+nXGrKnouiI6Uue9t/8Vejw4fPQIu/fuYe/BvRxLPcqBo5mkpmed+8kWwkgUFYTCxV8aRQ+sZlpiIh/PWc+OlBRSUnawfs7HJI6fyfpww/lN9MlNZc+mBXySMIF5P5wubJ4+igbvb5F5ZAffLprOxMSpLNspYVQIUngjxW8+H9Zm5k9MYOL0ZWzak0JKyh42LZvOxMQpLNqW937/zWfEyuTIjq/4YkICn6088DtPd4aY+VddfrrjE4RLjML7fXOebJ/HhBFTWff7Nzz3KLp9HhNGjGPB9j9/eOfKL/PGMWrqiYPbPPs9Rk9exuELdwiXJBJFf1/fcRvSZuWfXr5iJQ5pWOtCf184GSsr9Puxk4mzb+SJ2y9MIJCRHmwyrh83YxnZs06OnL9iHTgUnNm7rTXhkal2qKME9hH4vk++2/u3/Bi63sr/eGcw/cdtwZJi7cS38DThd9vO4PX2NnJ/57EkikoULVB+/nkX7R7qg2GWRNeLouVNqQ+ttWmaJg0aNODf//43GzduJC0t7Zwf+0ByMgsXz2Pg0H78rUZVdCMaTYtF02OIiomlZu0aNKx/Bw3r30qTJrdx3XW1eOXVlwFYunQpQwY/zdChTzP06WE888zLPPPM6zw3/DWee244L78ynBvrXo+mmei6iWlq/N+/XgPgm2/Ws3jRAlatWMXX69az6bsfWLFqJY/1fYKata+j9vXX89xLL7F01SoWL1/OvIULWbh0Ke+OH8d1DeoQUSSC2LgruKb8VfTv34d5CxeSkZNDAEi3LLIs+H7LHmxbRoqeDxJFBaFw8ddFUYsf5k0g8Yu1vxnxeYCVnyUwYf7m0N9PMxLurNHkbFE0D4vN8yeSOG01v5OAhMuEwhsp8r+/D6z8jITJC9mWr/cHP2sJ01aTApzp87MxKYGE3xuKKVFUEP40hff75jy5RKOo8Nfw2yialJR0xgB6uusuhyiate8w2Pvwf9Xx9LeZ9W+sXBsneTQZs9qSsXYpju3H3taTtBmD8GfauKlJZCa1Ji1pJFaOjXvorZMiJ7jpK8lZPZiMpJNGpm7sTvqMjmT9uhfX3Yt//sm3X0j2vI5krJyHbYOzZ9BZX0NOSnAAmXvwtTPc5jUCuQBZWBslip4NiaIXiC9mzefGGxujaRHouoGmBdcYVUoRHR1NnTp1qFGjBrfeeiu9e/fm7bff5rPPPmPZsmWsWrWKFStWMH/+fD766CNefvllOnfuTL3GDalT/0Y6dH2YG+o1wvSUJjKyCmbENWiGN7RZkhmc/h7a2f2ZZ4JT4P/5z+EopWGYUehmPIbnajye8phmPJpuoPTgBlEe04Ou6UQVjWD0u+/g91ukHD7yu6/Xtm0OHEzmux82MW/hEj6eOp3PZv6XLxcsYu3adfz00xb2799PZqaEuL8aiaKCULj466LoZuZPSOCLtRmn3Cxl9TQSpiwl+Ey/jZq5JG9awCeJU1n+62mf5ByiKLBtIR8mfMFpnl64DCm8keLk93cKq6cl8OHCbafebPN8JiTM5hsLTv2MWGT++hVfTJjInO9+5wMhUVQQ/jSF9/vmPPlNFPXvXs0XiaMYPWIEo0eNZerCLeQEb8iCcSOYMmseU8e8xagRI3kvcSYbTver3O9E0aPf5z3GCN595wP+uy4Zf96V/m0s/Xgs740cwaiRo5g4cx2H/Kce26i3xjB10Tb8oeMaNSLP4GvJH0mP8MO8jxn31ghGjXiLsR/M5Otk/0nH+inzF4WuHzmKiTO/4eifPrGXBidH0Z9++on27duTmJh4SvxMTEykffv2/PTTT5ddFE2b9Sy+Y6mAjZu7D+vg52TPa3tiFOa2nRD4npzfRsjjU0mb0ZGMpcHYmXdd9sHjkLOGrHAU3RcMnjNakzajJ/4McFPePekYhuE7tB3/htPdvjW+VELPdebX4AtNNg6ORD3/20gUlSh6QZkwcQoeTwxeTwRFvF48Hg+madKiRQsOHDjA+vXrGTlyJI899hhNmjShXr161K5dm1q1alG7dm1uvvlm7rjjDjp37swLL7zAjFmz2LlnNwBvvzsR01OO6OjaeLyV0Ywr0AwTXdcxTR2lFKap85///BuAIYP/iceMwhNxDXrM9XjjbqZo7M1Ex1aneJkKXFP+SsqVK0HFcldTuXw5qlSswPIlK0hJSePnX369iGdR+D0kigpC4eKvi6JniJXwm2By6pqiCQkfMOOrA5x+8vs5RtHTrG8qXL4U3khx8vv7LDEx3/v99Gt2Tl7wE7/7/6wXMIqesqboJ8s4zSsThEJH4f2+OU9OjqL+DcwaPZJJczeT7oecncuYOnoU09ekkhdFR4+fy5ZsIHsnyyaPYszUNZwyN/FsUXTvIiaPHM30VfvIwc+hb2czaWTebVP5+vPRjJ2yjF3Z4E/fzPzxI/lo4V5gC/PGjmTS3GCkzdmSlO85fjtS9OS/71s0kdGjp7J6Xzb4k/l+9nhGj5vHL+FjHcmk2d9yyH/q417u/Hak6OnC6JmC6GUTRfPi5/L38B3cjhOwwM3C2fNv0vMi5+lInR6835LxJ6bP55G7Prge6SlrhAZHbNrb257+OE6zpqgv9cRznUkZKfrXIVH0AvL66yMxjGh03cQwjFCwNOnVq1e+29m2TUZGBkeOHGHv3r0cPHiQlJQUjh07RkZGxml3p582aylFilbD670ew6yM0uPQTQ+6rjAMhaYpDFPjX/96HYB/9BtGpLckpcs2IKpCa2LK3sdVldtwS7Pu3N2qHfe0uos2bZpzf6u7aNrkFvr07IXlC/DlvBWsWbvhgpwv4fyQKCoIhYuLFUVPHimauuNso9okigp/nMIbKc4/iuYbKXpgEws+SWTq6Ydfn/R0MlJUEP4shff75jw5OYqu+5zR783mx5Ou3rdwAqMmLyftdNPnN81m3MjP+fq0j3n6sPjrl+NDj5eHnw3TRzFu9iZgHTNGJjD/pAH1aT+v56sf9gHZHN1/iPTwkNJtzE84cTxnjqK7WDh+BJ8uP2nfDf83zBz1HnM2cZrlAwrXhlIFzenWFD05jJ4tiF5uUfSEbcnc8SsuyQSWhqJo1jIyzxIb3dQkskKjS7MPHr/gUVTWFP3rkCh6AXmi32CU5kEPjeBUSmEYBs899xwAlmWFPRdsB2zHAiyWf7WG2Nh6FCvajAhvI5Qei2boGFoEph6BpoJrg77w/EsATJ70Ce3adKBXr370enwgPXoN4LHe/2DAwKH0fvwJ+vR5nMce60XfPn149f9eYff+PeQEHMZ9MO2cj0+4OEgUFYTCxcWfPh9k8/wJJHyxllPvLdPnhT9O4Y0Uf8X0+SApq6eR8OFCTnPvk55Ooqgg/FkK7/fNeXJyFM/7HlYAACAASURBVFwzlVF5IyjzCF92mlh4pvVIzxJFT7f2Z/iyPQv58Pem3Y8NTZ8P+ftR9HSR86TLJIqelTNttJQXRs8WRC+PKPouVgCcfb/ZlX3WLGxs7K2tydixF/LW/Axf3za00dJ0bI4TWHPiuuzktLNE0dNNn+9D9tbZ5Cw//yh6brvPg3to5AUNzBJFhbPSpm0XlBbcaEnTtNCUdpNx48YB4PP58Pl8+XaaPxMuYDsuPisH8LN15zaqVL0D02iAx1MX3bwCzVRoykQpHUP3oOs6nTp2CT9GZmYWqanHyUxPIy3tOKmpRzl69AhHjx7l6NFjHD58mJyc4Io0PuDjqUkFdGaEvxKJooJQuDjnf3ge+IqZH05n5a8nXbZtIR8mTGN1Cpx5o6XjrP0i8Xc2WvqzUVQ2WhLyUzgixWYWTv6Qed+d9B97M9byRcIE8j4uZ9poadvCyb+70ZJEUUG4MBSO75vz5QDr50xj4YaTRk1ums243xspOnERBwt4pOiYGRs43UhRf/ohDhzNhtSVTB05lplr9+Vb4/T8R4qOYtYGJIr+Dmfbff6nn346axC9PKJoa7IPHAXrIIHNL5GR1Jr0BSPwH08D6xd881uTNmsithXc/CgrqTXp8/4Pf3oWzt5/kjZjHJYF7pEPyVrwOFmbv8VxOEsUPZeNls4nirYmbeFkbJ/9Oyc1DfvHPhJFz4JE0QtIg0Z3oTQTpWnoWnCkaHx8PEuWLAEgJyeHQCBAIBA4p8ezXBfbsbDcHNLSj3Jr0/bEFWvAVaVvIb7U1ZQqdwVly5ShVKkrubJ4caKjo6hQoTzjxyeyd+8eDh48yN79+9i/fz/JyckcOnSIgwcPcuTIEY4fP05ycjJ7du9mzrzFdOs9hO9/2ML+Ayns3n2Q3XuS2b03md17D4YM/X3PwaB7k9m7P4V9+1NC/3uY/QePs+/AMfbuO8qevYfZvSeF3XsPs3vfEXbvOxp071H27D/OgUPpHDqcyaHDmaQcyeLw0SySD2dwMCWNQ4fTOHQ4nUOHM0g+nEHy4XSSD6dx8HB66DbpHExJI/nwKavlXBZIFBWEwsW5/8PzFxZNTmDizDXsSM0lN3UrS6cm5g+RB1YzLTGRj+esZ0dKCikpO1g/52MSE6exOnyj30RNK5MDmxYyNTGRaatPlzTPFkUtMo/sYP3cKYxPnMqynTKTQAhSOCJFButnJpI4dSGbDmSSm3mA9UkTSZg4n815b2VrM/MnJjBx+jI27UkhJWUPm5ZNZ2LCROaHb/Tbz0guqTvWMHNiAhPnbz7DWr0hJIoKwp+mcHzfnD/fzxx90rqg+1g9dTSjP1zKQTh1TdF9q5g+eiRTV+ZfU/THdP9ftqZo+ua5TBo5lnlbILym6NRV7M8Gsrcwf/xbTPpyOxxYxOQR45i3OR0/2ezfMJtJI38TRT9aFt4g6cxriqbz49zxjB6bxJbwsUoUPRNni6Ln4uUQRdNmdCRrx484/tDaDq4fN+dnfCtP2mxpyadYObnh651js8gKTUNPX7csuA4pNm7uz/gPHTixMdNpImfajLZkbf8Zx7ZD99mF/5uOwev+TBSd0Zq0WQPJ3bcLJ3Dya9lF4If/Izcl9Om6gGFUoqhwRmzbplLVeqjQKFFd19F1nfLly7N9+3aysrIIBALYto1t/07tD+Hzu9i2g+34ycxKo2u3/rRt258nn3yZoc8Ood+gR+jarSNdu3XiH0/25cnB/Xmke1e6detCv35P8I8n+9O/fz/69etH377/z96dx0dZHWocf2dJEFAralmtyFL2UPZF1KpoEaq429tWUdyqVVuvXWzrtdrWVqvjwDgkgQRCIGBCFkIMhCWyBgIhkd3IJnsIJCEJhG0I5Hf/mMkyIURCgEzG5/v5PJ82yWSW952mZx7Oe85rvPzyyzz77LOMGDGC7t270717dzp0vI227TpzS4d+9O4zgls73U3fQb/i/ofeZPjoNxj+8G+55+GXGTL8WfoM/QU9Bj7Oj/s9Qs+Bj3PfQ6/x6NN/ZfT//JnR//M2P3v4TYbc/QID7niGzr1G0/Unj3H3z3/P8Eff5q6H3+anj7/L0Af/Qr/7f8e9j/yFnz36Zx549A+MfeVDfvnS+/zsyTd58Jk3eWrs6zz+7B95/Nn/49Hn/o+HnnuLB5/7PSOffYsHxrzDqF+/z0PPvM+oMe8SMiOZ066LK5n9hUpRkcalLgPP0vz1LIyZyuRJk5g0aTJRiUvJrrYWfOmBTOZVvU3cQjIPVK1lzt9oKXxKFIlLs6l5WfmaS9GK3w+fUsNjyPddoykpTu1gRWIUU8InMWlSOFOi553/Xi7MZqnXbb5ghdf/8GrYyGjyVGLmZfKd/7O4rKVoDZspJX9V8/PzREWp+ING8/fmUlXd3d02jrDIZK8d5Ou0+/zUZDZecPf5qjvCuxOR4m5JL3r3+XGfMa1iJ3gX21Ird5APi0kmMazKDNDti4hy2HF4Zq7Wbfd5laIXolJUqcyrnKwoRgu8LvlXKVpJpehVcjjvCK3a9sDkKUNNJhMmk4n+/fuzZ88e/va3v/H1118D7rVFL/RmKisrq7i03nXG/Z/O0PFkb8/m7+99wKgHn+LpMS/w5K8e4emxDzMrfiZ5R3I57TpBaZl7ZH6u7BznzrlnmZ47d5Zz585RVlbG2bNncblcbNmyhXfeeYf+/fvz17/8hQULFrMyfR0LF63C4Yzk4cfH8vCTL/L4mJd58rmXGf3rMbz7n49JSF7IwiXpJKUs5dPPwnjkqTE8+/IbvPjaWzz6y2f5dPwnLF2eyuYt60mel8TY34zl4ace5cXXX+Hpl1/gybFjeOOvfyJyVhTxSdHMSYpiQsg/+cUvhvP+v95gZfo8jp08wKkz+zh+Oo8Tp4o5frqI465DHHcdoOTMIY6eLqL4xAmOHjtF/tHjHDl5hvTNB6/CGfYdKkVFGpeG/DAncqX4fUkhIj5Df29EKqkUVWosRlWKXpBK0avk6+ydXN/iNswWE2azqWJN0UceeYS8vDz69+/Pa6+9hsvlorS0tMY1RcvLy/IAZKzNpH2H21i/YT3jHQ569Qri7uH3MPb5X/LN9o0ArN+8kXnzUwiLmMYH//4vf3v3H/zpL+/y1p/e4e2/vst7773Hf//7X2JiYli+fDn5+e5/Pjxw4AAALtdpcg/nUFTs/leGxcuX0COoOze1vZlWt97MS68/R8mJIkpOFZJzeA9HT7hvN29REj+9/3ZGPzGS1KUpwHGOFeVwMGcncIatOzdx592DGTykN0OH/YTX3xjL4cI9wCn27sokd/86oJBdO1Zz8lQOe/dvI27O54RHhjIxLBzHZ5OwfTqeT8d/yKfj38Xx2T8Z7/gExzg7zvE2xo37N+lrVlDy/ZooqlJUpJHRByrxRyopRORq0d8bkUoqRZWGjEpRuaBlyzOxBrbEYjZjNpsqdp9/5ZVX+Oabb2jTpg2BgYEkJSUBeBWfVb8u34Tp7NmznD59mieeeAKTYWbh/EXEx8fSrVsnfvaz4WRmZXD06DF+89qb3NimPSZrMyzW5pjMTTHMzTGMZhjG9RhGAIZhVGz6FBgYSFBQEFFRUZSVlXHgQA733HsX7Tu2ZcDA3iQnJwDwl7+9iWEYBASaiZwWSmFRLveNGEbbW3/AoGFBTIuaBMC7//gTU6ZOoKzMxb/efY8+3fvSrk0H/v3vcZwphccef4Zb23XmnmH3sG3zNxzKzePZMc/SssUNdLilHSuXLwfAbo+ibfu7sTTpjaVpPyyBg7AGDMIaEIRh/iGGEYDZCMBiXIfZsGL2vKY333yJU2dq37TK36gUFWlc9IFK/JFKChG5WvT3RqSSSlFFpWjdqBS9SuLiF2KYb/LMFDVjsVgICAjA6XSyZcsWrr32WgzDoF+/fuzZswdwr0Na/qYq/+/uUtT9velRU7BYLFjMAYSFRbBx43o6dbqFD/79DwBe/c0f3WWh9QYsAa2wBLQloEkHAgI7YQ3ojNXaDau1dcXM1fJ1Tg3DoHnz5qSkpHDs2DFuv2MohsldMra8+Qdkf72Z3bt20OmW1pgMg//93ZuUlcGDD4+uKFibNLuGZcuWU1p6hrIy+Mc//+mZHWvGbLmGiMg49ucW0qvPnbRudSv/ee8DKD3LmDFjMQwDk2Gme/c+7NmXz/SYZViaDSHw5tEEtvkfmtz6NE3aPkezNk/zgzaPYGnWC8PyA0xGUyxGcyxGIBazeybu+/96h+IT36917lSKijQu+kAl/kglhYhcLfp7I1JJpaiiUrRuVIpeJaETozFMN7lninoKyGbNmjFr1izWrl1LQEAAJsPAYrHw5ptvVqwrWvmmKvOs++ku+Hbu3EH37h0wGwYWcwDvv/cBu3fvpE+f7qxcsYyvN2/n2iY/wjBfi2G+AUtAa0zmVgQEtsdq7YDF2hmLtRsWa2ssFnPF5fxmsxmr1YphGDz++OOUlZURNW0mTQKbYzFbsZgtvP7qawD89Y9/w2JY6dO1PzkH8klJWUJgkxsxm5tiGFZGjXqSw/nFLFq0kk6dgmjX7ibatv0BIx9+gJJTJ/jYMQ5zgJWBQ3/Cvr1bWbY4iRtuCqRd+xa0u+1mQiY6OX0O7hj5DMZ1AzFuHIm57ZMYrR/CaDkao+WDNGl9N8Z1P8KwmjFZDKxWA6vFgslsxWQ2+M9/P+Bw0ekGOusNQ6WoSOOiD1Tij1RSiMjVor83IpVUiioqRetGpehV8s8PnJiNGwg0rsFqtmAYBje2aMHSxUuImzXLXeQZBibDoEWLa5kzdy4AZ8+VUnrWxbkyF2VlZygtPcm5c2f4/Vu/xeSZcWo2m3nmmWcoLCxk1KhR7Nmzh1mzovlhqzb0GXIfw+4exZ3DH+K+UY8z9K4HGDDkXrr1vp2efYbx4269ue66aytmiVadLdqlSxcOHTpEcXExd955l3tzKMPErbfeyvbt29m0aROtW7fBZDLhdE6gtLSUESNGVhSrVquVvn370rVrNzp27EivXr0ICgoiISGB3Nxc+vbtS2BgIB9++CGlpaU89thj3Nb+Frp168qoUT/n4KEj7Nx5mB4976dH99H07v00vXo9TZ9+T9Gl2yjad7iDW2/rT5dufenRoxfdu3ema/cf0alTJ7p0+gltbmrGhHH/YG/uoQY++1eXSlGRxkUfqMQfqaQQkatFf29EKqkUVVSK1o1K0avktTf+D5PRjEDDgsWz8/yP2rVj586d2O12zyxN9yZMhmEwePDt5B7MA6Cs7Bznys5x5ox7x6AlSxcT2Pwaz+9YMJlMDB06lH379vHHP/6Ro0ePYrd/ytBhd/D02N8w5vlXeXrsb/jVsy/x6+de5pNxIcyMiSc2cS6fx8Tzl7/8hdtuu63isv7yUrRz587s3r0bgPDwcPdsVs8s1/fffx+Al19+GcMwGDhwIMePHycqKoobbriBW2+9lU6dOrkLyi5d6NWrF126dOGJJ57gxIkTfPzxx1itVgYNGsShQ4dITv6Cdu1uoVePIDp37MKECcEALFy0mH4D7+CxJ5/j4cdeYPSjz/PQo7/k1Tf+xHv/+i//+vATPvj3R3z00X/5+OP/8uknH/Pxx3Y+/NDOR/9+l23ZX7E+e/dVP98NSaWoSOOiD1Tij1RSiMjVor83IpVUiioqRetGpehV8sRTL2AyWbAahrsUNZsZOHAgR44c4cUXXnCXjSYTVqt7FqnVZOavb70NwJlTZygtdW8WVHT0OHfcMwLDZK0oL81mM23btmXDhg1MmTKFoqIiPvjgA9q1u4UeQX3pHtSHDl268ZMBg1i8dDk1vU0dDgcBAQHnlaI7duwA4ODBgwwYMKCiFO3WrRsHDx5k1apVXHvttVgsFqZPn86pU6e477776NSpE0FBQXTt2pWePXvSvXt3OnfuzJw5c8jJyaF3794EBgYyfvx4zp49y8iRI7nttg506RTEffc+wP6cHAAS5syg+Y1Wrmt9Dc1bNqHZzdfw01GD2XngG85yGjhby1F3b0gV+fmCy3gmfZ9KUZHGRR+oxB+ppBCRq0V/b0QqqRRVVIrWjUrRq6C0tJQ7734Qw2TCanKXmIbZxC+ffpqi4mKG33cfhuHehMgwLBiGhSZmM62vv5Yl8xcCUP7esn3qwDBbMVutXpe6t2nThnXr1jFv3jyOHDnCO++8g8VixRpgJbD5NVgDAnj0icdxnXExfeZ0fvbgKB55/DEee/IJNm7cyLfffkurVq3cl8h71hft2rUrO3bs4OTJk4C7OLVarRU/Hz9+PABjxozBMAzuueceSkpKmDp1Ku3bt6djx4506NCBDh060L59e0aPHk1JSQkffvhhxezWw4cPExMTQ9u2bejevQddu/RiUmg4RUUF7M/ZxezkGVgCDQyrgRFgYJgM+t/Vi4Kjh4BzlNVaipaSn3+Ec+e0+7xKURHfpQ9U4o9UUojI1aK/NyKVVIoqKkXrRqXoVXDixAk6dO6DyWwi0GpgsbiLzN//8Q8UHT3KnXffg9kSgMXaFLPlGkzmQJpYTFgNg3uGDeBwrnvWZNZXWdzaoR0mqwlLU/el7lZPORoUFMSOHTtYuXIl+fn5vPD8C+5d3C0mTBb3jvAv/uYlzp0r5ZHHH6nYJd4wDOLi4igsLKRnz55epWjPnj3Jzc1l7ty5pKenk5eXR1BQEGaze2Omrl27cvjwYVauXEmTJk2wWCzExMRQWFhI3759uf7662nZsiU33ngjN998M+Hh4RzKy6NHjx4EBAQQHBzMiRMnuP/++2nfvj1BQb0YOfJ+CgvzCJ34GZHTw0hbtZSm1zfHbA3AbG2KyXItlsCW3D/qKV586U1eevkNnn/hFV588WWeHzuWsc89w7MvPM37H75HTu5e8vOLGvjsX30qRUUaF32gEn+kkkJErhb9vRGp1OhL0UWvN3ixp1xiVvxDpajU7OTJk3TtORST2UKA1cBscc94fOChn3Py9Cneee99rAFNsVibY7Y0xzA1w2w2sFpNWMwGf//73zlSdJRnn38ea6CFH3X8IW3b30D79rdyS9t23HjjjbzwwgscP36c4OBgCgsLeX7s8+7S02RU/Off/vYXzp0rZeTPR1QUomazmaSkJIqLiwkKCnIXqZ5SNCgoiCNHjhAeHs5TTz0FUDHLs3wzJYfDQVlZGQ8++CCGYfDrX/+aEydO8Nhjj3mtUdqiRQtWr15NQkICgYGB3HPPPRQXFzNz5kxatWpFUFAQXbp0JmJyCEVFeXTt3oF33v0bhUUl9O57O9aAVgQ27YzF2hGrtSdWa0cs5raYzdd7ZtdWlryG2f16Rz54L0eOFFNQeKKB3wFXl0pRkcZFH6jEH6mkEJGrRX9vRColJCTUOw1Zin755ZfExcUpjTBLlixRKSoXlpA4H0vAdVhMVkxWEyarGWuTACJnzuRAbh6Dht1NQNMWWKwtMMzXY1gDMMwBGKZAfnDjj3n0see47vpb+HHX7nTr2Zk+/brQp08fevXqRe/evUlOTiY5OZmRI0dy9OhRnnvuOa+i0Gw289FHHwFw//D7Kr4fEBBA8txkjhw5QufOnb1+JygoiMLCQiZPnsy1117L+vXr2bt3b8XtTCYT/fr1o6CggLlz59KyZUtefvllTp48yfDhwyse1zAMWrRowbZt24iJiamYNXrq1CmGDx9Ox44d6dq1K6NHjyY//zATJ4ZgGAbD7ryd065SIqZG06nbYDp0HkqvoBF06TaSbj1G0KXbPXTuPJC2bbvSsmVrAgItWK0GZosZk8WCxWIiJSWJdZu2N/DZv7pUioo0Lt9++62i+GX0vylFUa5W9PdGUS5vGkpZWZnSiNMYqRS9il757Z+wGNdjtlowB5gxzAade/Rg38HDxCfN55rr22AJuBmL9UZMzdtjatYZ6w0/wRrQC4u1C7fcOozBA0dw++C7GDZsKLffcTt9+vThjTfeYN++fQwcOJC7776b06dP88zTz3jKTROGYcJkMvPee//g3Lkyht8zHIvZgtlsoWnT5sxLmUdOTg6tW7euVor2oqiokLCwMAzD4OWXXwbgnXfeqbiE3mq1Eh4eztmzpTzxxBMsXLiQ7du30bJlS08paqq4XVJSEvn5+Tz99NMcPnyYmTNn0rZtW7p37063bt2IjIyk6Mgp+vQeisVs4dobriVuzizOnDvFshXLmBw5BftnDuyfTeKzCeE4g8OZEBzGpLAphIdH8Nhjj2O1mLFYArGYm2M2DCY4PmTr7gMNfOavLpWiIiIiIiIiIiK1Uyl6FRUVFdOz+x2YLFZMASbMVjNmi5kXfvMq587Bq2+8jbVpKwKbt8Ny0xAsre7hmlbDua7lPdzc5l6GDPklAwY8wF3D7ueeO+9h6OAh3HvvvWRnZ/PpJzYMw2DUqFGcOnWSZ8eOcZehhgWzyYrJMPPmG29y5vQZHnn4ETrd1oGf9OjFbbfdxrx5c/nmm29o1qyZp+w0e9YUDaKoqJiJIaEYhsHNN7ckO/sbtm/fTps2bbFY3JetDx48mILCQnJyD3LmTCn/+4c/YjKb3TGZsVismExmHnnkUU6cOMHp06c5dOgQQ4cOpWPHjnTs2JEHH3yQ4qNHCQudQYC1Ga1bteWv7/yB/Tk7gJNA6Xce35CQECzmAEymppjNTbCYDOy2d9i5b/8VP7e+RKWoiIiIiIiIiEjtVIpeZUuXrsEacA2GZ11Rs8kgMKAJCfGJ5BwqpN/Qn2G+rh3GTSMxbn6QZm1H8IM2Q+jRdzi333E/w+68g8FD+jN4SF8G9OlHZPhUtmzcQrtW7TAMg0cefZjS0tP8/n9/g2EYWM1mrGYzJsPg1798AjjL4kXzeP/dP/PhB+/idHxCQWEeH3zwL0+BGYjZCMQwLPTtNZhjhccZPz7YM3vUzJ/++GcAfvf67zGbLVgsVsxmC+//60NOu1zMjJ3NDS1vwWxtimF2b45kCWiOYQrAYrXy8cf/Zd++fbz66qu0atWK7t2707lzZ2bOnEleQT6dOnfAbDZo2+5Gdu3K5vTpErKy1rBk6WIWL15O6pfLSFk0n/nzv2Ru0kLmJs0lMWEGYRM/YeCQIHfhbGmGYbZimAwmTPwXX+/a17An/SpTKSoiIiIiIiIiUjuVog3gL3/7PwyrGcNsqrjEvVevPuzdf4j45C/5YfvumG6+F3PrB2ja8g7adbqLwUNGMmjQHQwdOoQhQwbQr19Pxj73HIWFhTw7ZkzFJe+jR48G4N1338FkMjBZDMxWMyaLiZbtfkjayuXnPZ8NGzZw2223YTKZsJitFRsXDRwwkPw8d2Fafv+tWrVh69btZK39ipYt2xJgvQaLJYAbbmrL/aNGc2unbvzg5jY0a9GKpjf8kICmP8AwB2ANaE6zZs34wXXXERQUxK233kqvXr3o1KkTjz76KIVFRYy3j8NitmIyWWjX7hZyD+fxwYefEBBwA9e16ERg8440u6kn5tbdsd7Yk8AWPbnmuvZYAptgWA0MqwnDeg0m87VYLFYsZoO4hGmsyvrmap/iBqVSVERERERERESkdipFG0BJSQmD7rwXw9oEk9lasZv78y+9zLFTpfz2rbextBjI9W3v5oY2g+k3cCRDh97HsCF3cNewoQwc2Ic77hjI+vVfEZ8Yj9VqqdjQaMSIkZw5c5b//OcjTIbZUxSaMawWDLOFm9p34rd/+CszYhNISF7EZyERdO/WHYvFUrFTvHsdUIP77rub4qNHeP2NVz27upswm0383zvvcvZsGWOfe5mmgS3o2+d2Hn3iVzzy1C8Z8/xL/Oq553nhN7/l4cf/h/955jl+3COIm1q3pWfPnvTo0YMuXbrQq1cvevXqRY8ePZg5cyYFhUfo3LETJsOKybDSo2tfcg8f47U3/4HZ2o7AFv1pcuMdWG68C+O2kVg6PEyz9g9ybdthNG3ZmWtbteL6Vq1odtOt3HTzrbRoHkC3jq3Iyspg/uK1DX3KryqVoiIiIiIiIiIitVMp2kDWZq2jWfM2GOYmmK1WzBYTAU0DiYmbxf7cXPoMeYTA67vRreedDB08nNsH38EdgwczeEAfBgz4CZ9++l8O5efxkwH93DNOzQYmi5levfpQVHSMyIiZBARcj6lZC8yBLTA1b4nRpDWGtSWmgHZYmnSiyY19sAa2o8UNN9G6dVtatv4hN7b8ATe1up5rb2jCW2+/yakzJ/nZiHsrNk0ym0106tSJ/ftySE1dRucOPRl+94P8bORDDB8xinvuG8EDP3+I2+/8KRNCwig+WkLIxMl06NKNnr160atXT4KCgujduzddu3bl0UcfpaioiA8/+giTYSLAYsVsMtO37yAKik7y+h//jSmgA6brBxBw072YW4/E6PQk5tt+gaXVz2nZaQTd+99Lz3796Nu/H/37D6Vvnz707PxDXhzzOHl5RUyduaChT/dVpVJURERERERERKR2KkUb0MefTMIwXYfJEuBeX9Rs0KlrB3IO5TIneRkt23SlX99hDOo/mIF9+zGg70/o0zuIx594nPwjR3jnn//GbA3AbDFjsrqL0ZtuvpmvMtfz9abttGvTHXPz2zA174T1uh6Ym/fAcn0frmkxhKY3DKXJDT+l7a13MnTQMIYOvp0hQwcxaGhfBg3rS/c+XUldmkr2zu3c1PoGDJOByWR4ZpJa+Pe/P+Ls2TKeeuLX/CRoCIOH3MmAwUMYOGgQAwYO4tnnX+TosRKKio5ypOgoD4x6kL59+zFo0CAGDRrE4MGD6d27N/Hx8eTk5NC9ew9MJoMAz5ICw4YN4tTpU7zyv3/G1KQ1RouemFoMwLj5Dqy3jeLGbk/Se9iLPPbkH3h6zEuMfeYpnv/1Ezz92BM8Mmo4Dz00kNWrUklbvZmvNmxt6FN9VakUFRERERERERGpnUrRBlRaWsr9I36BYW6CyWLGbDFhtph46eUXKSuDt956m65dujFkwAD6BfXi9sGDGDhwEKlfLuWrSdz/EAAAIABJREFUjVu48UfdMSxNsQQEYAm0YLKaMFvMvP32XwH485/+RcB13TE3747Z2glrkx40azGQH7b+KW1ufYD+g17kV7/6Gy+OfYnnnhvLc889wy+efoK7R9zFux/+E4BPg8Np3aYtFrPFsyu9CcMw0bNnEIdy81icupT+/Qbx4OjRPDh6NCNGjmDo0KFkZGSwdetWRo4cxeHDh0lJWcCdd97Jgw8+yCOPPMK9997LK6+8wmnXaT766CMMw4TVaiHA4l679PY7fsKJU0f5zVuv07FPP24f9QSDRvyCQSN+yfCHxzL6F79nzJi3eeHZ3/HSmKd5/YWneHnM47w+9jneeft/yVy3jLzik2zfubchT3GDUCkqIiIiIiIiIlI7laINbNu2Xdz8ww6YzBbMZhOBVitWq5X4+Fjy8g5zz9130rd3TwYP7E+fPn343R/+TH7xKZ7/7R9Yv2Ez7773IdYm12IKsGAJNGMyG9zSti2ZazIpKTnF+//4jBEjfk2/AQ8waPBD3HHXE/z858/z5FO/Z8yYvzL2uT/w0tiXeHbMszzz7K949XcvEzZtCqfPlpK64is2Z2/ltdf/iMkIwGQKxGRYMQwzVqsV26c2ACZPCeP558fy2muv8cYbbzBz5kzOnTvHW2+9hWEY2Gzu261YsYL333+fv//970ycOJG8vDy2bt1Kp06dMJvNWK0WLJ61UYcO68fRY0dYtzmLxJQk5i1ZTOrKdJatzmB1xkpWrlrD6pWZZK5KZ33GCjatW0F29jryDuVx7txZth8opKDw+1nyqRQVEREREREREamdSlEfMHnK55hMAVgtZiyGCavJTM/eP+ZA7l5mz5lFn369uP/++7jnvgf4evseIqKTWPDlsorfX7psBXffey/mQBNmq4HFbDBs0EC2bNwIQO7BPDIzslicuoTE2XOInRXL7PgEZifMJiFuNqkpqWStzWDv3h2UnCqktOwcqSvW8NX6zQAsX7aKZk1bYjKaYzKaYDZZsVjM3HZbW5YtW0Tp2ZMUFORTUnKMY8eOcfLkSaZMmUxgYCAmk4kftWvHzKgoTp06xZkzZzh69Cgul4vs7Gwee+wxmjZtynXXXUezZs1p1qwFTZtey623dCAhMYH8/MPk5O5nf84+9u7fy46dX7N1Wxpff53Bxo1ZbNiQSUZmGkvSFvFF6iImx8zlo+Bosnd8/2aIllMpKiIiIiIiIiJSO5WiPuKJJ57BbLYSYDUTYDFjMpn57W9/C5zjrTdfoXevbkROj2RXbgkhEbHn/X5paSkzZs7gzrvuxmJtgtkSwI879cT+iY1NGzaSdziPI/lHKCwopCA/n9ycHA7s30/OgVx2bjtA9jd7Wbt+G7NTlpM0P5XCoiKv+9+y5RumTZvJW2+9zaifP0XHTkFcd30Lfvu710lbuZgDB/bx7c6dbNu2jdmzE3jrrf/lH/94n3F2O+HhYSTOns369evZvXs3+/btIzc3l+LiYvLz8zl8+HCV5FX8Z0lJCS6Xy5PTnD59ipMnT3LyZAknTpRw/PhxTpw4TsnxEo4eO0rR0aMcKSzm1KnTV+ms+SaVoiIiIiIiIiIitVMp6iP27T9I21u6YQowsDQxsAY0JzCgKXOT48jdt5V3//p7SkpKmBKVVOv9nDlzhrVrN/Cvf9l5/PFf8fDDj/LKK7/jvff+g83mZEJwOBERM5k5I47ZCcnMn/8lK1asYW3WJrK37aaw6OKKsby8Avbs2X85XrpcZipFRURERERERERqp1LUh8TGJWNY3BsmWQLcl8L36dOWvXs3AGWsWLOFvIKi77wf+X5TKSoiIiIiIiIiUjuVoj7mxZfexLA0xxRoxmw1YbIavPq7F9m17xBfb93V0E9PGgGVoiIiIiIiIiIitVMp6mMKCgr5z0chvPLbt3j40V8yYOBP6dhlGIkpyxv6qUkjoVJURERERERERKR2KkVF/IxKURERERERERGR2qkUFfEzKkVFRERERERERGqnUlTEz6gUFRERERERERGpnUpRET+jUlREREREREREpHYqRUX8jEpREREREREREZHaqRQV8TMqRUVEREREREREaqdSVMTPqBQVEREREREREamdSlERP6NSVERERERERESkdipFRfyMSlERERERERERkdqpFBXxMypFRURERERERERqp1JUxM+oFBURERERERERqZ1KURE/o1JURERERERERKR2KkVF/IxKURERERERERGR2qkUFfEzKkVFRERERERERGqnUlTEz6gUFRERERERERGpnUpRET/TUKXot99+qyiKoiiKoiiKoiiKctVSHypFRfxMQ5aicj4dF/+ncywiIiLiezRGE/F/KkVFxItKUd+i4+L/dI5FREREfI/GaCL+T6WoiHhRKepbdFz8n86xiIiIiO/RGE3E/6kUFREvKkV9i46L/9M5FhEREfE9GqOJ+D+VoiLiRaWob9Fx8X86xyIiIiK+R2M0Ef+nUlREvKgU9S06Lv5P51hERETE92iMJuL/VIqKiBeVor5Fx8X/6RyLiIiI+B6N0UT8n0pREfGiUtS36Lj4P51jEREREd+jMZqI/1MpKiJeVIr6Fh0X/6dzLCIiIuJ7NEYT8X8qRUXEi0pR36Lj4v90jkVERER8j8ZoIv5PpaiIeFEp6lt0XPyfzrGIiIiI79EYTcT/qRQVES8qRX2Ljov/0zkWERER8T0ao4n4P5WiIuLFl0vR/v371zmNnQZj/k/nWERERMT3aIwm4v9UioqIF18vRetCpag0BjrHIiIiIr5HYzQR/6dSVES8qBT1LRqM+T+dYxERERHfozGaiP9TKSoiXlSK+pYrOxjbzsIwGw5bDGuu4KNI7a74gDs9BofNRkTK9nrf1Y5FkYQFR7L4Ane1JsaGwxbGwvo/lIiIiEiDuixjtKI1zJkUzJSENRTX/96uKq9x3fZFzAgOZsaiyzvI+66xpciVplJURLyoFPUtl/JHekdK2EWWYHUpRavd1lO0lcfpCGVG4kr2uur8dL/3Lu3/iNOJt13kubvYUnR7ChFVzmn1RKRsZ8eCyTjtwXyR5aKm949KUREREfEX3zlG27eI6TYbDkc8WVXHwOVjKkc8WXlrSHDamDBtCfuv5JPNTia8pudSD96l6AIi7XYmJWZx6Xd//tjRe2wpcvWpFBURLypFfYuvl6Ihkz9ndlwcsRHBOG02nJNT2KYxTZ34TCmas4aUuDhmx8UxOzLEXYaGRLq/josjZU1OtV9QKSoiIiL+67vHaDksmWrDYXMwJ6vyu/sXRbjHyQlZF/7Vy2xdgsPzD9kOEjMvz2D88o/rdJWa+B6VoiLiRaWob7kcpahrz0pmT/mMCTYbjnGfMS2ufEZn+cAkgpiYECbYbDgd4XyRmV/DvdZcilYWbSdYG+fAYbMTs6Lo0l7s99TlKUXz2Zgyg8kOOw6bneDQGSzc4DmPnnMVFvU5UQ47Dts4wmak1l5el88Ejkn3+nb5eys+vfz9UB73gLn64Plk9lLiwh3uwtwRSkzq1nrMLhARERG5ei5mjFa8LKpaAVpelIaSkg0VY7awFHYAcILspTFMrTJmW7LVBUXLiLbZcEQto7jifoOZuwlgK/Mn2XAEJ7GlpifhyiTRYcMRFkaEzYZz5oqKS/XdYzc7kVEzCBtnw2F3MDUxkwKomNHqnBxFTMg49/MJTyTLM4T0ninqmf1aPjZ07SE9Lpxgu80ztkxhYz6Ai70r45j22Tj3GHFcCDEpGyig5rFj5djSfbcFG1KICa0ydkzZ4H6u5ccxdCazZ1R+bpmb5fnckb+BhZ7vO2zjCJ1S+TpEaqNSVES8qBT1LfUuRV1ZzHHacNiDmZ6YzLyoiThtNkITsnBVDE7sTIpIZGHK50y223DYZ5J2Xq/5XaUokJVASA1FmtTucpSi+1On4rTZmBAWw7zkOKY5bTjsU1myj8qCc1wYcSkpfDHFicNmIzw5u5a7/65StIjtGYuIDXaX6slpGWwvqjZ4Lkon3mHDYZ9IbHIys6c4cdiczNHlUSIiItIIXNQYrWgFMfYqhWVOKlE2G47QZNwjLe9StDg9hhCbDefEzyvHbM4E1rk8ZaojgXW4WBNjrxxrewpTZ2zN8yuLV8zEabMRkbKJFVE2HLapLPFc4FM+dnNOjGJeSgqxE+04bA7i04sqi077RD5PTmHh5+7PCSEx6RRTWynqYl2CE4fNzuTPU1iYOIXQ8jK2/HZh8SxPW8qcyXbPTNqax45epei+VKLsnjFrxdjRTlTqvsrjaBtHREzlYzomL2A35TNlncTMT2PV/Jnu5zNtCQfr9xaQ7wGVoiLiRaWob6l3KbomFqfNRljSJs9PNzE32IbDHsvaGi5h2ZIUjMNmJ+G8MddFlKLV/wVZLkr9S9FdLJpsw2GLonySbvmshcgFu84/V+UzETyDyJrv/rtKUfiuy+cPpk7FYbMxfdE+9w+3zmPKVb6UTERERORSXdwYrYi0mfaKmaHlY7DKMXLVUrR8FmkEiz3Do23zJlVcfu/+71NZkpPFHIeNEIcDx9RUDnomHkQvq+lqrPLHr3n8VX0mJpuSCCsvWM8bu1f9nFBbKbqGBLsNx6R5bAMgh4y5ccyOX8rWas/Oa0xa05qiVZ7f7gWTcVR9nV5j1uozbj2zZz33tTbW7i5FUzey69AhDh84QM6ho7pCSb6TSlER8aJS1LfUuxStobysHODUPjDxppmiV0r9S9Ea1meqOnA971xVH1TWdPf1L0XLb3te9P4QERGRRuBix2iu9JhqMzUrS0/vcVf1S8grE5+OZyxtJyE5iTBbGPMXxRNiiyIleTIO22QW7arhwcs3eyqfmVptpup5Y/uqY8TzSlHvsd2FS9HaxpJVl3Ty3rDzu0rR8z+HVL199cesdl/5mXzhWbLJYbPhDI6qXEpKpBYqRUXEi0pR3/Ldx6WENXHBhAVHstjTebn/ldlGVGrOVZwpmk96tNYUvRQX9X/EWxcwPTiYsIQ17n/xdq0k1lZ+iZWPzxRdsJWcAwcqU3CijkdIRERE5Oq76LKkYk3PyUTabTgiFlXZab7mmaKLth7wGh8VnKBifOe0292lpiudeLsdZ9XL86u54D9Ce9YjvTozRYvYnpHGqrSNHPBMkgiLS2fvUVe1cejlnCla9b5OUOCZGXry6CG2rp7tPg+1jXVFPFSKiogXlaK+5WKOS/l6ks6JUcyOi/KsC+pZT9JrTdHKtYIu15qi2n2+/i7q/4jLz6PNybToOGI964K6z6P3mqILUxKvwpqiAEWe2RAOIj+PY+mWaoPn/GVE28vXqUplcXI000MiWLhVbxARERHxfRdflrjIindUFJJRqTlVfuZd5hUsi6oYt89LTWVedARhEeXj5/LStHxCQ/lY60LriWaTElo5Ppwd50lkiHucHp/JN+VrigZH8EWVNUUTM11V1hT1/pwQEp+Ji0tcU9QzISNkahLL01JJmFhlbdQaxo4XXFO0YsxabU3RGkvRfSyZasdhn8ycpWvISPOUolNTtaaofCeVoiLixddL0bqmsbu4P9L5ZCVHuneUtNmYEDLD63IRr93n7Q6mVt99PjiKhBmXtvt8eZyOUGYklt+v1MVFX5q1tXInd+/zCNUvVfJ6D3jO1fSYOM9Op5dj93n318VZSUSMcy96P3vt+bvPV3/vTa7YmVRERETEt9WpLClfRqrKlTtu1cs8793ZvXdY915jFCqvvKlpPVFXZrz7Mb1mplK5+ZN9Jslz3GO36TNjKnafj0re4LX7vCNiJnHlu89PTa4Yq13a7vP5ZCV6vj8uhJjPp7pnjnquWqs+dqxt9/nKnetrOo7VL58/f/f5tbn6YCLfTaWoiHjx5VL0+0jHxf/pHIuIiIj4Hn8Yo114vwC0SaoI/lSKnviWr9LSWJW1naPf+Q8CLo5uz2JV2ho279faZiJVqRT1LTou/k/nWERERMT3+MMYTaWoSO38oxTdvohp4yov45wQsaCWywJdbEuZXLErmcPmJD5d1/KJlFMp6lt0XPyfzrGIiIiI7/GHMZpKUZHa+UUpujbWXm2ntZp2Ti5/xp4dzKrGkcC6y/VkRBo5laK+RcfF/+kci4iIiPgejdFE/J9flKLuBYC9E72siJPfpvFF5CTCgoMJmxTJF2nfcnLXAiKrl6L2WNbW90l8x7+yuP+FpnLzCRFfpVLUt+i4+D+dYxERERHfozGaiP/zi1K0eE0soVVLTmcsK5bFMslevSy1E5myhsVTvWeWhiZkUe99yVSKip9QKepbdFz8n86xiIiIiO/RGE3E/zX+UvREATkFRzm0bhGzI6cwIy6FzD1ZfOE8f/aoO6GkbNpDenI0M6ZEMnvROg4dLeDwd+/OVDuVouInVIr6Fh0X/6dzLCIiIuJ7NEYT8X+NvBR1kRXvwGEbR1hkHAuXprE8ZQEZWZ6C8gKJXLCejNRUVqWlMi86krBxNhzORDbU56lcQil68ts0Zk/5jAk2Gw7bOEKnxLB4Q/VNn1wcWpdCTKjDvTnUuM+YFreSvVU6XPfyATEsz0xkqsOOwxbDmjo9hkgllaK+RcfF/+kci4iIiPgejdFE/F8jL0U3MTe4eukZxsL07ypF05k/qYbfq88szrqWovtSibLbcE6MZXFaGqvSUkmYaMdhczInq7LxLEiPIdRmZ/LnKSxPS2NVaiyT7TacU1PZ77mNuxS14xznYGpUHLPjFvN1HR5DpCqVor5Fx8X/6RyLiIiI+B6N0UT8XyMvRdOJr6H0jF62pvbL59MXMf2879eyY/3FqGMpunvBZBy2SczfWuVG+UuZabPhjPU8kaJ04h02QqJXUlDlZgXLonDaHMzJcn/tLkWdxKd7zwC9qMcQqUalqG/RcfF/OsciIiIivkdjNBH/18hL0TUkVNtMyekIJzopnez0C220tJVdK2czo/xy9IpUloyXpI6laPGKmThtDqK//JaTF7hLV3qMV/lZISeVKJuNiBT3nZVfPl+95ryYxxCpTqWob9Fx8X86xyIiIiK+R2M0Ef/XyEtRF3tXxjEtOJiw4GCmxKWxOS2Z6CnBTEtcw97taXwROYmw4GDCJkXyRdo3bE2LY1rwFOIWZbF5aQxTPL87LTHTazZmndX18nnXHlZ8Hly5TmhUIgtXb6fqfk/u37nwMgDfVYpezGOIVKdS1LfouPg/nWMRERER36Mxmoj/a+SlqDf3+pvVZo0mp7IqLY1VqclEh43zKhVDY9dQfLkefNcCIuu8+7yLo3s2siolkWjPZkjO4CiWba/6O8HELkpzv4ZqydxWBNRSil7EY4hUp1LUt+i4+D+dYxERERHfozGaiP/zo1I0m5TQC8+qvOD6otmX6/E965tGr6SmiZjrEhw4bFNZkgPg4uihA+QcOup125PZyURUWe+zeFkUDpuDxMzap3bWXIpe3GOIVNdQpejx48cVRVEURVEURVEURVGuWurDd0rRrfOYUqdCtHwn+l2X6QnksGyaHYc9ihX51X6Uv5JYhw1HxCLPjvE5LJlqw+GIx3sT+E3MDa4y2zRnCTPtNpxTF7HH63b5ZKWt4ZDnezWXohf5GCLVNGQp6nK5lGrRcfH/6BwriqIoiqL4XjRGUxT/j/+UoukxdS5EHZd5xqRrawqRdhuOcWHEpSxlVVoay1PimB5sx2GfzMKtle1k8ZpYQm02JoTFsTgtjVVpS0mJCsZpsxOzoqj8HtmWMhmnzUbolETP7VL5YooTh30y87PdJdQFN1q6qMcQ8aZS1Lei4+L/0TlWFEVRFEXxvWiMpij+H78pRd2Xmte9FL3cMyZduetYHDOF0HGe+x/3GVNmJJO55/xL4As2LCLOs86nw2YnODSSL1buqXb5vYu9KxOZEepwb5hkdzA5MpGV356ouEVta4pe3GOIVFIp6lvRcfH/6BwriqIoiqL4XjRGUxT/j9+Uoq6V0T5Rioo0dipFfSs6Lv4fnWNFURRFURTfi8ZoiuL/8ZtSlKI1JDjrWoo6SVijy8hFqlIp6lvRcfH/6BwriqIoiqL4XjRGUxT/j/+UooArdwurUhKZHRf33UlMIaPKJegi4qZS1Lei4+L/0TlWFEVRFEXxvWiMpij+H78qRUWk/lSK+lZ0XPw/OseKoiiKoii+F43RFMX/o1JURLyoFPWt6Lj4f3SOFUVRFEVRfC8aoymK/0elqIh4USnqW9Fx8f/oHCuKoiiKovheNEZTFP+PSlER8aJS1Lei4+L/0TlWFEVRFEXxvWiMpij+H5WiIuJFpahvRcfF/6NzrCiKoiiK4nu5EmO05TsK+HjJbh6ftpmfhW2gh20tPWxr+VnYBsbOyubd+TtZvqOgwV+7onxfolJURLyoFPWt6Lj4f3SOFUVRFEVRfC+Xa4yWf/QEE9P387OwDdzyQfpFpYdtLRPT9zf4MVAUf49KURHxolLUt6Lj4v/ROVYURVEURfG9XI4x2vIdBXUqQ6tniDOLuVsON/ixUBR/jUpREfGiUtS3ouPi/9E5VhRFURRF8b3Ud4w2MX0/PWxrL7kQrZqPl+xu8OOhKP4YlaIi4qUxlKL9+/evcxr6j219/kg39HNQ/O0cpxFrC2N+9iX8bvZcImzRrKrP6923gfXbihv8uCuKoiiKotSW+ozRfj9n22UpQ6vm8WmbG/yYKIq/RaWoiHhpLKVoXXx/StE0Ym02HBWxEzxhMgnLd3LctYtFU2xEzM0+7/c2JAbjmLKAXS4Xx3cuJyFsPE6bDce4EKLnfkVu+W0PfsX8qBAm2Gw47OMJj1pIdkn5/ZSQvTCK8PF29+OGzSJtZ0mDH7/GkO9bKbo+cQLOaYvJ8YFjryiKoiiKcqFc6hgtdNW+y16Ilufd+Tsb/Lgoij9FpaiIeFEp6lu5lFI0Nq3862L2ZMwmwhbC3E0u9i6MwBGSxGav38kg0WEnemkeLlcmc5wOPl+0jWKXi+LdS5jlcDB7dQku1y5SI+xEzM5kf4mL4/kbmBduJzQh030/m5IIt4czb1MxLlcxm5PDcZ73WEr9z/HlSMOWooqiKIqiKI0hlzJGS9586LJdMn+hJG8+1ODHRlH8JSpFRcSLSlHfSv1KURcuVzbzwzzfy1tKtN1dkFbc/+pYQhyxZJS4cO1dydxZi9hY5T5XRZfPLl3NnOBppG6r/Nk3c8NwRKe5v06LxhE2l2/Kf1fl2ZU5x7sWMM02naV5nq8z4gmxR7PKM2P3eFo0zvLzUHVm77gQohdu4XjF+2Qi8cmziBhvx2EbR5jXrN+qOci6pAiC7Z77mDWdSVXOa9WZxc7xYcxZfbDy9+ZGETbOM2M5LIGMgzW8b1wHWTd3GhPt7tnHEQmxzCgvbLPnEmGbybyFnvuxjyciYXXNM5ervr7suUTYpjE7YRITLrX8VRRFURTle5+6lqL5R09w/6T1V7QQLd+ZvqGPjaL4S1SKiogXlaK+lXrPFF0WTag9gtRdLlyuElZF25mUuN7z8xIyYh2ExK72lGVVU0JB9iI+d4azoMZS6SBLp49j+sJd7q+zU5g6znum6ISIhezygWPo66nbOc5mfpid+FXurzckBuOwOUjMcH+dGe/wlNjumb2h0cvZX+KieNt8oioKcff7pPxnx/dlMies5qUV8tOiCXFM58ttxbhK8tmYHI6zvBQtySDRaWdq8iaKXSXsT48l3D6D5Xkud1nrmMmKfSW4SvaRFu3EOWMp+S7vUvT46lhC7FNZuK3KDGOvUtTO1ET37OTiTUlEVJSctby+it/LYPue/RTUWPYqiqIoiqLUnrqWosFpe654IVqe/y7e1eDHR1H8ISpFRcSLSlHfSv3WFLXhcEYy/6uDlfe3OpYQRzyZLheukjRiq80cdblc7lmfNhsO23imL8iusTDNnhvOhPC5XmuKfrMgguDyx50wkxW7G/74NYbUdcC9ITHYU2yv54vg6aQumE5IfAbuwjSYL9a7cG1LYWrVGaWuqrN+z798Pn/JdBzhKWyv9lirZ1Ut0V3eM4BXzcIZnMiGittXmZXsWU4hceVmcotduIpz2bs/n+Mu71J09Sy757lXvf+qpWjV2cZV7r+21+eZYZqmMlRRFEVRlHqkrmO0Ic6s7y40P13Ha4vzWX7oFPmnSin2JL/oOGu2HeQvkRd36X33TzKuyGtWlO9bVIqKiBeVor6V+swUPZ4RT6gjmlV5VW+zni+C3euE5i+dUeu6n8W7lxHrLF9vtPz7JWQvjGTihFmsOlh52/xVswh1RrNit3vG355l0YQ648lUMXWZz7HLPQszbC7fbEoiPGIhe/cuZHpwIhv2LmR6eeGdPZeI6gW5zYZz1ipqXFO0+vIHnlQWqZ7vVS0qK8pz70xN2YbLVcL+zAXMmjyBYLv3xltVS9Ga7/8iStHaXp+WblAURVEU5TKkLmO0zN35tReZH33Np9+e5Oi5Kh9Szp6l+NRZznh9cinjaPFRwqLWfGcxunxHQYMfI0Vp7FEpKiJeVIr6Vup3+bxnc6Rql0VvTgohJHY5S2fYmbagyqU3NawpujkptMr6jyXsXx5NqDPaqxB1udwz/sKTNlX53hpmj3cyJ7Phj6Gvp+6L+GeQ6IggMT7Mc/72khoRwhdJ0UyITnPP7N2WwtQLzpa8jDNFJyaTXdNryt/P3txi99cl+WxMCqu4/6qlaGa8o4b7v9iZohd4fSpFFUVRFEW5DKnLGO2DBdsuWF72mpPPzlNlcO4sx0sBysjdvZsHPlrLnRH7yDhV9ZPLOY67yuBcKTu/3kGvWkrR/0vZ0eDHSFEae1SKiogXlaK+lfputHQ8I57Q8nUey2+3awHTHA5Cql1+7N6IyUn0l+7d591rTdqZkboXl8tFblrNhajL5WJvaiTOkFjW7Cuhci3TSBbvbfhj6OupeylawqrocTjtlcXmrgVTcNrtfL6kfFZvNgvCxzE5fiV7il24inezKuFzUjYVUrk+gmqrAAAgAElEQVSm6DL2FNdjTdG8VcQ7ncxYsIGCEhfH8zew6PN4Vux1eWYhV74fNl+gFHW/P2tbU/QCpWhtr0+lqKIoiqIolyF1GaM9PWNjjcXlT5ceo+AclJ44hj3mENvPQWnBIX4aupe1J8pq+ORSxvavvsG+/wyllFGwfy8/vUAp+ljkpiv22hXl+xKVoiLiRaWob6X+u8+7Z4uGJ66vsjboXlIjbBUb31S9j+JNC4gOde8m7hgXQvTcrzy7fbsLqfMvly4v5g6SkTTVs9u4jQkhUV5rmSqX6xy7k79kOo6qSx9kzyXCFkFq1RK66u7s9vFEzFrOzpLy90m13eejl3h+Vj3eu8NPT5rNjAvsPu/9fqn6frATHPY5S7ecf/m8y1XM5gVVdpefFsGkiypFa3l9KkUVRVEURbkMudgx2unTp7lv4rrzSsvOCYXknoPjhXm88lE6t6SVUApkr1nDn3eXXvCzS+nB/dzywRpe2XyK45SRu20bnS+wrujp06cb/DgpSmOOSlER8aJS1LdyKYWZ0rjy/T7HJRyvWsZqkyRFURRFUXwkdSlFz9tk6aM9rHVB6bFCdyH6QTq3rHKXL4cP5JNV20en3AOe+1nDK9tclHKWtV+ev8ZoD9talaKKUs+oFBURLypFfSvf78Ls+5Hv9Tlel0hYeCJZ+0pwlewjLdqJM2Ihuxr6eSmKoiiK8r1PXUrR7p9keJeWq44DZ1m9oMr3Pj9C7kV8dsn9JrvKfe1i9WmqFKXeUSmqKPWLSlER8dJYStG6pqH/2Nbnj3RDPwdF5/jK5SDr5noun7eNI3RyAhk1rFmrKIqiKIpytVOXUvT+Seu9C8vPDrC5FEqL8nis4vtbSCiqaR3RKs6dImFalXVDN5+ilHNsXvXVeYXo4M8yVYoqSj2jUlREvDSGUvT7FB0X/4/OsaIoiqIoiu+lLqXow1PWn1da/nTVcY4Dx3MPVG6WFHqAza4LfSI6y+ZV62v//Sp5JGKDSlFFqWdUioqIF5WivhUdF/+PzrGiKIqiKIrvpS6l6Jux55eilZslwfHCfH73aXkxuotF+aWcOlf+SaiMU8eOk7Sg/D7W8ruvy38vr3JN0mr5Q8ImlaKKUs/4ZSl68tssVqWl1Zivvj1xpR5WxC+oFPWt6Lj4f3SOFUVRFEVRfC91GaPNWbmhxuLylg/W8MCKYxScA86eYd3arQysKDnXcmfEJu78tPK2A+MPsu54GVBGwf79PHCBQvSWD9KZtjy7wY+RojT2+GEpup2FYTacjgmEBQd7ZZLDjiMshR1X5oFF/IJKUd+Kjov/R+dYURRFURTF91KXMdq3337L4M8yL1hgdp68m0X5pZwBOHuWnPwSln99kPCMg4Rn5LM85yQ5Lvd6o2dOnWRR6kY6X+C+bvkgne6fZLA753CDHyNFaezx21I0ImX7eT/ZkRLWOErR7SlE2Gp+DSJXmkpR34qOi/9H51hRFEVRFMX3UpcxWmFhIf+cc/5mSNXTK/JbJm8rYe/xs96Xz58+w96cQianbKbXd9zHLR+k89eEdbp0XlEuQxp5Kepi77IYpnjNCJ1AsL2WmaJ2B5O8vj+JuGV7uOBax/WwJsaGwxbDmrr+okpRaUAqRX0rOi7+H51jRVEURVEU30tdx2iZmZm1zha9XOn+SQbrv97W4MdHUfwhjbwUXUOC3YbDVs/YY1lb/ydz/rNTKSqNkEpR34qOi/9H51hRFEVRFMX3UtcxWl5eHo6kK1uI3vJBOv9KWqfxo6JcpjTyUjSd+PoWorZLLC4vgkpRaYxUivpWdFz8PzrHiqIoiqIovpdLGaOtX7+e389ad8UK0d/FfMWuXbsa/Ngoir9EpejVLkVde0hPjGSyw47DZsPpCCUmZR2Hql6/X16KzssgPW4KoeNsOGx2gsNjWJZ9wvtBXLlsSJnhdX8zEley90qsByDfCypFfSs6Lv4fnWNFURRFURTfy6WM0U6ePMnq1av5TczGy16I/k/kV2Ru/FpriSrKZYxK0ataim5n0WQ7DnswnycvZVVaGosTpxBqsxEak05Bxc3cpajTbid0SiKL09JYlZrINKcNh30qS/aV39DFugQnDpuTmZ77W548jVCbDefUVPZfgdck/k+lqG9Fx8X/o3OsKIqiKIrie7nUMdqxY8dYtGgRb0RnXbZC9I3oLJasXKNCVFEucxp5KbqFpXFxzK53FvN1/Z/MeaqXosUrZuK0OYhdmV/lVi62pUzGaXOQmOmZ3lleilYrNl1b5xFhsxGSkFX+CO41VaNXVtkoysXGOcE4bJNZtOsKvCjxeypFfSs6Lv4fnWNFURRFURTfS33GaMeOHWP16tV89sXqem2+1P2TDP4en8GmTZtUiCrKFUgjL0X3syktjVU1JWMbxfs3Vny9aX8R2zMucNu0jRyo/5M5j3cpWsSKKBsORwLrqt+waBnRVcvOC64puotFk204wlLYAUA2KaE2HGFz2JCr6+Xl8lAp6lvRcfH/6BwriqIoiqL4Xuo7Rjt58iRbtmwhKSmJd+PW1LkMfX92JknzU9m1a5cKUUW5QmnkpWgtl8+HpbBjbSJhwcGEBQfzxdrtLAxryMvnPY9fUWhW5fnZ1FQOQq0bLVWffVqwIZlp5WuOhkYSm7yUzftPnPd7IhdLpahvRcfF/6NzrCiKoiiK4nu5XGO0vLw8Vq9eTVJSEp8mrODtuCxGT17HEKf78voetrUM/iyT4aFf8UZ0FjMWrCQheT6bN2/m2LFjDX4cFMWf47+laPBsMg8cIKciGSQF+2opupX5ky6tFAXgRAFbs1KZF12+gdM4IpKyKL4Cr0n8n0pR34qOi/9H51hRFEVRFMX3crnHaIWFhezYsYP09HTmzp1LUlISsbGxxMbGkpSUREpKChkZGezatYuTJ082+OtXlO9D/LcUvWobLa3li+BgwhLXnveTy3/5fLVi9UQBOQcOUFB1Yqgrl5XRDq0pKpdMpahvRcfF/6NzrCiKoiiK4nu5kmO006dP15iGfs2K8n2LStH/Z+/tfuJKE3vdf8SXfTNW341GmVyM+uIkM3N1Es0o0tHW1pa29sWZrSgzUY52TiIl0eyTjnbvzOpFLy+Ksgsog8GmzIcBA2U+2sa4oAwYYww2Bn/gD7DxGNKADbaXwfzORVVBraLAFFWYxeJ5pEeaBurrfXvsl6fftd68o2jyvp6BJt1Ov63nQlz1lntnaM4HLZVFNZn2nKmDlkpbxhNfGGpQiWHoTOczpbN4tUqWEVLH1o2mAJ+EKOotGRf/yxwjIiIiek/WaIj+lyhagMvnp7tOyzYMFYci6uiOqa87qtqTpizDVn08PYDeV2eZKcsM6FxLt/piMV1uLFfQMBSMxDW/8WPJKGqaKg7V6XIspr6uOoWLDFlmla7Nbf98Gz8XbNF4Hp8Jji5EUW/JuPhf5hgRERHRe7JGQ/S/hzyKOppsD6s4ryBapMr2CeV3drujp72Nqg5aspPPGTxVrY7h2a3P6zxRvDF1709DthVUJDqsl+k/mIyiFdEhxevKFUwdpFRap/gTZ8fns4pOqDLSqdtzAtgTRFFvybj4X+YYERER0XuyRkP0v4c8igJAoSGKekvGxf8yx4iIiIjekzUaov8ligKAC6Kot2Rc/C9zjIiIiOg9WaMh+l+iKAC4IIp6S8bF/zLHiIiIiN6TNRqi/yWKAoALoqi3ZFz8L3OMiIiI6D1ZoyH6X6IoALgginpLxsX/MseIiIiI3pM1GqL/JYoCgIuDjKKIiIiIiIiIiJ/LfCCKAviMg4yisBXGxf8wxwAAAADegzUagP8higKAC6Kot2Bc/A9zDAAAAOA9WKMB+B+iKAC4IIp6C8bF/zDHAAAAAN6DNRqA/yGKAoALoqi3YFz8D3MMAAAA4D1YowH4H6IoALgginoLxsX/MMcAAAAA3oM1GoD/IYoCgAuiqLdgXPwPcwwAAADgPVijAfgfoigAuCCKegvGxf8wxwAAAADegzUagP8higKAC6Kot2Bc/A9zDAAAAOA9WKMB+B+iKAC4IIp6C8bF/zDHAAAAAN6DNRqA/yGKAoALoqi3YFz8D3MMAAAA4D1YowH4H6IoALgginoLxsX/MMcAAAAA3mM/1mjxJ0v6tueZ/qrqrn5RelvHjUEdNwb1i9Lb+m91E/p952PFnywV/HUBIDtEUQBwQRT1FoyL/2GOAQAAALxHodZoS+9WVTrwQr8ova1jX8d35XFjUKUDLwry+gCwPURRAHBBFPUWjIv/YY4BAAAAvEch1mjxJ0s5xdBM/7T4pton/qMAnwYAskEUBQAXRFFvwbj4H+YYAAAAwHvku0YrHXih48bgnoNout/2PCvQpwKAdIiiAODiMETRH//4xzl7WCGY+Z/CzXFc9UZIHfd3++MRWaGoHmT+bwAAAADIa432dy0PCxJD0/2rqrsF/HQAIBFFASCDwxJFc+HoRNG46g1D1oamAsXlutD7RI6e6XLYUDi6tZjdaQ7ICndqWpLzpFcXSi3ZhiGrqESR6IjmUz84N6KO6hIVG4Ys01JZdZcmHUm6r45Q+utuWh/Pewh8D1EUAAAAwHvsdY0W6n9e8CCa8vedjwv7IQGOOERRAHBBFPUWe4mimyFyRTNDTQobQUXHpRddp2UFWzTuesyQmixTkWsLkm7pom2p5vtHeivp7XSPai1LjTccSc905bSpcNOwXjqSszSmS2Wmgo23sr+VZ12qKjqr2ELOH/nIQRQFAAAA8B57WaNdujdfsEvmt/PSvflPvxEA2BVEUQBwQRT1FvlFUSm1i7M+LmnhmiJmIpCmcG7Uq8Sq15Aj6Xm/onWXlX5hTn8ktbt0UBcDVboytfm9B9GQrEi2raCO7jQHVdo8KieHd39Uyfkv4owdu6cbbyR388ZVb5zShbY6nbZMWUaRQhu7eSU5T3QtknicbZXqQiScEUWbdLmxVAEzuUu4a4L5AwAAgCNLrmu0pXer+nloZF+DaOpkegAoDERRAHBBFPUWee8UjUUUNE/ryjNJctQfMRVqHk1+39FQvaWS+htZ4pejpfvfq8YuU2fWnYdzulZVpKquLDd9X7imiBnWZe4Hvyty/Yt4uMFSSU0ssWN3tlf1dmqnb2L+g5He5PeGdTG0ecuEB9GQrFCTRmYdaWVavRHbHUUNW5HuR3orRy9jNSoxI+qnigIAAMARJdc12qnrM/seRFMaV5/u06cGOFoQRQHABVHUW+R3T1FDll2pjpG5jZ9I7Axt0LAkOXHVZ+wcTTxNJPn471TVeT9rMJ2Mlqm4LLq5CzGN8ZbgNqEVspHrX8TjLUHZZRc0cG8+cZuD+Rn9cclRtsvnF69WySpr12NNqbPMUM3VtPsZ7Hj5fI6X4gMAAAD4jFzXaD+1hz4dNL8d1l9fnlPPy3eae7eqxaRzC8vqn3yhf6jY3aX37BYFKAy+jKJvHw2pLxbL6s1HK/v1sgC+gCjqLfLZKeoMNShoRdTvuq/nqFoDifuELl47K3vLPUY3eTsdS9uFmMLRZFelTgVq1T+X5UELcdVbWUIrbEvOfxE7sxrpjKiy2JJtWjpd16unjpQ1ZG7EzrTbKGz5noiiAAAAABnkskYbmVncOWR+c1ffPnqrpY9pD1pb0+K7NX1wPdO6lhaXFKrq/2QY7Xu8WKBPCnB08WEUTfziZ1vFCgUCLk9ZJgdJAHwCoqi3yO/y+eThSBknzid2cvbq2llTZzrTrnHPck/R8ZZg2n1DHb3sjShoR7IHUUnTnWHZZ6+JJdruyW2OHS29nNF88r/vOUtjioYMVbRPiZ2iAAAAAIUjlzXa/+p6uG28/LJpTg/frUsf17S8Kknrmn38WL/8ZlA/Cz/TwLv0Z/qoZWdd+riqh3cf6Msdoui/tD8q8CcGOHr4NopmRgApdT+1oxxFHY21lit0qkGDvjsROnnZcNZDXyAXiKLeIt+DlpyhBgXNjFPgn3XqjGWpxKiSaxPowjVFzNR9JVP3pDR19spzSdJ8fOcgKueGGi1bTUNcOJ8Luc3xgmJnTZXWD+ilI2llPCOKGgpGYppZ2cM9RYmiAAAAABvkskb7L+fGsobLr7pfa/6jtLryWmbkpe5/lFbnX+qr4FMNrqxneaZ13b95T+b0B61qXfPTT/XVNlH015VjhfuwAEeUQx5FHT29GlG5a0dosQLmDjtFTUunXF8/pbqrT/K8912W+/glTwU+VR7R5ZHtCsLnxtFwgy2r6Jz6PBpF+yOGLCOi/pwfSRQtFERRb5H/6fOJ3aLuk+Cf68ppI+uOzrfjnYoELdlG8gTy6EjyZPPEf3Da8udcWjib7jotO9yp6b180CNM7qfP31BbRdrp85Hu5L1ds5w+H7mavLRekvNE8bpQ4nFFJaprrlM5URQAAAAgK7tdo62vr+vPT93aEi2/aPhBsx+l5R9e6TffxHUs9karksb7+/X3j1e3fb7VF9M69nW/fjP2Tsta1+zkpL7Y5r6i6+vZwioA7JZDHkX71WBm+yU9R81a5Xeb4mSQCze772Ha1agzAVOWYas+7pUw6m2IogcPUdRb5PuHNHgf5hgAAADAe+QSRbccsvTNEw060urrHxJB9Ou4jvUlnu+PM3Ma2ulXp9nUKfb9+s2ko1WtafD7rfcYJYoC5M8hj6Lb7NDM2b1EuCzvI1uQm4ur3jZk7XCYCWxCFD14iKLegmDmf5hjAAAAAO+RSxQ9bmScGt+3LGlN19vTvnbuPzS7i+ebvTee9lxTuv5eaaHULVEUID+IovsdRSXdaQ6kXWKa+tluDTWWKmAa7kNMhqNpl66eUOXGqcIJHkRDsoyQLg306kL5iY3LJ8uqOzW+Is2P7Pz4zOiYer7MSyS3+7m9vu5uyR5F53S7M6LKE0WJ+So6ocq6mKZW0n9mc1xvR6tVZpmyDEPFJRVq65913x7BmdVI2s/YVlDVjXt7v37ksETRXD2sEMz8D3MMAAAA4D1yiaI/D424g+WJGY2tSqsLr/Srja/fUcPCJyLmx3dqqNx8nl+NvdOqPmqs7+aWIPpTe4goCpAnRNHPEEXd4TH5s6apYqtUNXV1unD5jqTkISaGqbJzUfXEYurrqlWZacg+3bVxj77Ec5myiwI619Ktvli3Os6dlG0YKjl5UkHzpGqj7q+nHzqVXxTd++vulq1RdEGDtbYso0jhui71xWLqiZ5LjEtZNHkfvYxxPXlOHd0x9XVHVXsycfuCzYNfkvdVNWydbelOPF9LpYKGe5yPMochih4lGBf/wxwDAAAAeI9couhfhke2RMuv+pa1LGl5dmbzsKTgjMa23YyzprG+Wzs/Ps1fVYwSRQHy5JBH0TvqrqvThby9rLt5vY+domjipGBr45Tn5M9mnuC8EFe9Zaikpjd5qEmC+atVsg1LTUOJf07ESUu1vekPnlPPGSPL10fVGjBklbXrcfIr+UXRvb/ubtkSRcdbVGoYCrdNuHZ7JgKyoTOdz5JfSY1rg4bTf3CuV7WWIet0l14kXiFxH9qa3rTnc3S7KSDLKFPnVI5v2IcQRb0F4+J/mGMAAAAA75FLFP27+ttZLm9PHZYkLf8wp99+mwqjU+qcW9W7jxvPoHevl9Xcngqig/rt3dTjXm3ekzTD/9F4hygKkCeHPIpOazT9YKN0Bya1OH17459Hpxd0f2Cbn43d1kxe72ObKLoyrZvRxC7EYG1/8pTn7D/rxCOu+LnB8y5Vpe263Dli1ijuZPl62onC+V4+v9fX3S2Zr5u49cBpXXme+ZPJ8LoRO7cP04O1ZtpzjisaNGSFmjQyy/Xy2SCKegvGxf8wxwAAAADeI5c1WtvA3azh8tjX/frltdea/yhp7YOGByf0k43IOaifhUf1s283f/Yn9S80vLwuaV3z09P65TZB9NjXcZ3ty/3KTABwc8ij6A6Xz4eiejDYqFAgoFAgoIuD99UR2ufL57Nq6lRV19bLvDPiXSI6bn+J/+6i6NbP8Xmi6Kdfd7dkPt9OBy/1RwxZVoOGJe0URTPf+/xIiyqLEnMTCFaotqVbY9MrWx53VCGKegvGxf8wxwAAAADeI5c12vT09NYT6NP8ouyxOudW9UGS1tb0fO6Neu6+UOnAC5UOzKnn+Vs9dxK7Pj+8e6vOrtv6YpvnSp08/3xuYX8+OMARwr9RNHBBN2Zm9HzDATUH9jmKhpvdO1D7b2tqPjO27RRFA6rtzL6b9cbkQtrPEUUlR/GavUVRSdLKvCaGutRWU5E8cKlI4eah5G7eow1R1FswLv6HOQYAAADwHrms0ZaXl/VvLVvvK5rplxWPVDb5Rk+X19yXz7//oKfPf1BZdExffuI5jn0d1z813ebSeYAC4N8o6qGDlnbzs4tXq2QZlhpv7HxJtz+i6KAuBgIKNQ5u+U7hL5931B9Ju3x+ZV7PZ2bkatXOrHprLO4pmoQo6i0YF//DHAMAAAB4j1zXaLdu3dpxt2ihPG4M6s59fnEFKAREUY9EUT2/orOmIft0p564uuichmL9epn8WqGjqNNbI8swVe+6KegzXQ7vZxRN3tcz0KTb6S+bPGzK9bicD1rKOMAqedCSffZaYhfoUINKXI9LkIjSWz/fUYQo6i0YF//DHAMAAAB4j1zXaIuLiypuHdj3KPpvLSP68OHDPn1qgKMFUdQrUVSOJqNlsg1DwfJGXY7F1Bfr0sVyW5ZZpkvjieBU6CiqhWuKmIYsu1LR7pj6uqOqCxXJNs19jKLSdNdp2Yah4lBEHcnXrT1pyjJs1cfTq+aCBmvtxOXtdV3qi8XUEz2nMtOQXRbdeq9W01RxoCr5WVp0LmDKMoJqHU394H11lpmyzIDOtXQnbk/QVadwkSEr2KLxbd7vUYIo6i0YF//DHAMAAAB4j72s0e7cubPNSfSF8W9rb2lmJr9jogFgk0MeRR1NtodVnFcQLVJlu3sXYu4UIoomPs/T3kZVBy3ZhiHLtFRW0ajeR5vXehc8ikqaH4kqUlKUGI+iE6qs69WNttA+31M047MaRQqeqlbH8GyWuZjT7c6IKk+kv8eYply3a02Mq117Vbej1cn7hBoqLqlWx8ic++mcJ4o3Vmz8jFV0QpWRTt3O+LGjClHUWzAu/oc5BgAAAPAee1mjra2taWhoSP+9dqzgQfQ/nbml4TsT3EsUoIAc8igKAIWGKOotGBf/wxwDAAAAeI+9rtHev3+v7u5u/e78cMGC6O/OD+ta/xBBFKDAEEUBwAVR1FswLv6HOQYAAADwHvms0d6/f6+hoSEF2gbzOnzpuDGo/9k4pHv37hFEAfYBoigAuCCKegvGxf8wxwAAAADeI9812tramiYnJ9XW1qbfX7iRcwz91+ZhtXV1a2ZmhiAKsE8QRQHABVHUWzAu/oc5BgAAAPAehVqjLS4uamhoSG1tbSpq7NU/NgzrL8pv6U+Lb24E0J/aQ/qzk8P6beSmIt/3q/lSl+7du6f3798X5D0AQHaIogDggijqLRgX/8McAwAAAHiPQq/RlpeX9fTpUw0ODqq9vV1tbW1qbGxUY2Oj2tra1NnZqeHhYc3MzGhtba2grw0A2SGKAoALoqi3YFz8D3MMAAAA4D32c422vr6eVQD4vBBFAcAFUdRbMC7+hzkGAAAA8B6s0QD8D1EUAFwQRb0F4+J/mGMAAAAA78EaDcD/EEUBwAVR1FswLv6HOQYAAADwHqzRAPwPURQAXBBFvQXj4n+YYwAAAADvwRoNwP8QRQHABVHUWzAu/oc5BgAAAPAerNEA/A9RFABcEEW9BePif5hjAAAAAO/BGg3A/xBFAcAFUdRbMC7+hzkGAAAA8B6s0QD8D1EUAFwQRb0F4+J/mGMAAAAA78EaDcD/EEUBwMVBRlFERERERERExM9lPhBFAXzGQUZRx3EwQ8bF/zLHiIiIiN6TNRqi/yWKAoALoqi3ZFz8L3OMiIiI6D1ZoyH6X6IoALgginpLxsX/MseIiIiI3pM1GqL/JYoCgAuiqLdkXPwvc4yIiIjoPVmjIfpfoigAuCCKekvGxf8yx4iIiIjekzUaov8ligKAC6Kot2Rc/C9zjIiIiOg9WaMh+l+iKAC4IIp6S8bF/zLHiIiIiN6TNRqi/yWKAoALoqi3ZFz8L3OMiIiI6D1ZoyH6X6IoALgginpLxsX/MseIiIiI3pM1GqL/JYoCgAuiqLdkXPwvc4yIiIjoPVmjIfpfoigAuCCKekvGxf8yx4iIiIjecz/WaD0P5vXvVx7r15Vj+nloRMeNQR03BvXz0Ij+6/lx/fOlh+p5MH/gnx3xqEgUBQAXRFFvybj4X+YYERER0XsWao02t7Sik/Fp/Tw0omNfx3flcWNQJ+PTBz4GiH6XKAoALoii3pJx8b/MMSIiIqL3LMQarefBfE4xNNOf2kNqvfPHAx8LRL96RKKoo5e9dQpZlqqi43r7+V7Yd/RHDFlGRP0H/UZg3yCKekvGxf8yx4iIiIjeM9812sn4tI4bg3sOoun++5XHBz4eiH70CERRR0+vnlXQMGQZhizDVEVbYcJoIhBmaipQXK66zhHNF+A19oX7UYUNQ+Ho/ZwfShT1P4chiv74xz/O2YP+wzafP6QP+j2gt+Z4+eENDT18I8dx1FdjKNw6vsvHxlRrhHRp3JHjvNHDGzf08M0nHjPeqrBRo75dvrd7rSFZNbHEP78Y1eDoiwMfX0RERMS9mM86/HdNkwWJoen+unLswMcE0W/6PIo6ersyq6GGk7IzwmUhwmgiEIbVEoupb8MuXQwHZBuGgpH4voXRB9GQLCOkjty7JlEUduSwRNFcODpRNKbaLf+RpkwNPQ+17Eypszx7QBtpDMgqb9eU42j5YY8aQt8l/swsKlFN603Npn72xU1dqipRsWHIMr9TaVWHxl1RbVH3r55XRfF3snMIaUfdXBfcNxtsFZ+/LsfJJ4reUJNdpIbrn3hMHlH0aVeFisvbdd8DY8Dfg/MAACAASURBVIyIiIiYq3uNosG+ZwUPoin/+dLDAx8XRD/p4yia3CFqV+rKRLYwWqbOqfxeYftAOKf+iC3LCCo6nt9rbAdRFPYLoqi33EsUrY2l/nlRTwYuKGyUqHXU0dOOsKySZo25HjOgRstUTfcrJUKZpXOdk1p0HC0+vqLzlqUL19/IcabUFTYVvnBD028cLc+NqK3UVLDhRvJ53mi8tVTFJ8/r2tisFj0wdofFfHYh7D2K7tJ8dooiIiIiHmL3skZrGXtZsEvmt7Nl7OWBjw2iX/RpFE1dMm+q4myVQlnCqB2o0+BCfq+yYyAcbVYoMzzOjehypFzBosR7KD5RrguxR1t2rL59FNOF8hOJ3VhGkYLlEV0emUt8Mx7Zesl+KKoHubzxbaKo86RXFyuCCpjJHWbBanUMz8rJ8pl7RqKKBK2N3WTVLf166Qh8AFHUW+YXRR05zrguhZJfe9WtGjMRSDee/3qtSqxaDbxx5DztVev5Tt1Oe87N6HZdTYFKdU1ufs8VwF51q6bojLpfHPyYHTZzXXCnj3tfjaGy8y0bu3uLS6rUdedN8mff6OGVGoWKEjt7w+drVLkRRdP+vXAcOW/uqKsq+ee/+Z3CDX2afuMko2ilmlqrNp+n4bpr93BrePO1688ENv+diNXICrXqngfGGBERETFXc12jzS2t6M9P3drXIJo6mf6gxwbRL/owiqYF0ZYeRcvMRDhMC6PFgVr1z+X/SjtG0czwuNCvBtuQVRTSha6Y+mLd6jh3UrZhqiI6sRken3WpyjRkn6zV5eTl+A0nTVmGraYhR1qZ1/OZGY00n5JlnFLr8Iyev1xSTj0yWxS9364K05AdqFK0O3kbgHJblmGrPr45WInPbMouOqnaaHfa5zAUbBjK7X2AJyGKesu8d4perVHQDKtrypHjvFFfjalTjbeS33+jgVpLJbXXtbzlud5ofrxT5+xStWfdWfhC3WeKdKZjKvE+e87KKjur+mScs78Lqek695Ms/BxvjaKWXaPYszdy3jzT0IXQZogcb1XYCKnpxjMtp/5dyBpFX+n6eVvB6u91f3FzF3Bl+1TyOUydbhlN7B6e7NQ5y1Jt7JUc55X6aiyVnOl0PY4oioiIiH4w1zVaIPZk34Noyv99eerAxwfRD/osim4TRFPalboysaS3K4V5tZ2i6OK1s7INQzVXE9tRx1uCsoyQLk2kZ8PUZfZhXX6W+Mrj9jJZxildmkj/sW6dNQzZtZuvVNjL5xcUO2vKsmoUT4/FzoQ6ykxZVr2GnPTPnAy0aZ8jXmPJMk7ryvM9vB/wFERRb5nfPUUNWXaFLt3cjJOJnaH1uuE4ct7EVJuxc9RxnETMMgxZxnc60z6eNZiOt5aquLR1456i91pDssxSXbzxTMvOG0331ChoVqvn1cGPodfNN4q6Lp9/dUXnjFK1Tzq6Hy2VdeaK5lz/fmSLon2qN0+q7c7ma8zdjevazcdZL58faQzIPt+XfFxAF29lf29EUURERDzM5rpG+6k99Omg+e2w/vrynHpevtPcu1UtJp1bWFb/5Av9Q8XuLr3/0R8GDnx8EP2gj6LoJ4KoYcgu0A7RFNmj6IpmhqI6axuy7NrkJfqjag0Ysk536UXmkyQvs6/qStTEREy1VPP91svq0yloFF24qhrDUEnD0JYfXbxaJcuw1DS002eW1F8r2zBUH9/D+wFPQRT1lvnsFF0eqFfQqlGfK0ze0sVA4j6hc93VsrfcY3TTxcdXVWun7jea+vobjXdU6GTxefWlXSq/9V6Sd9R20lR938GPodctaBRNC59b52SbKPqoXRXb3Ws0SxTdfN6t9ygliiIiIqJfzGWNduPx3M4h85u7+vbRWy19TPslZW1Ni+/W9MH1m8u6lhaXFKrq/2QY7Xkwf+BjhHjY9UkU/fxBVEoFwuzagSpd2dgVGle9YciKZCuGie9tBEnnia6dCyTv1XlClVWN6rh+X0sZ16UXNIrudPBS8nupaLttFM3j8CbwFkRRb5nf5fPJw5EyDuIZay5RSW2PuquTl0invpflnqJjzcG0sJbcAWrXuIKo4ziau3Jm4wT7xNeIovszx59np+jy3LSezi6yUxQRERGPrLms0b5un9w2Xn7ZNKeH79alj2taXpWkdc0+fqxffjOon4WfaeBd+m8uH7XsrEsfV/Xw7gN9uUMU/afogwMfI8TDrg+iqDuIXgoXfZYgKqUCYVgtsZj6NuzX2KP5jF2eO0RRp1e1W3ZpOlp6clt90UbVJA9csgNVuprWGz9bFJ1oUzlR9EhBFPWW+R60tDxQv/Uy9ql2VVqWSowz6k7/+qtu1Zi2ar5PnD6//OyGmkKmqrueynEczcayB9HEY2OqtWzVXn2sRS6f38c5zn5P0WuPF/O/p2jNVT1ZdOQsjqqttEino+Np9xQd0fwb7imKiIiIR8dc1mj/ufp21nD5VfdrzX+UVldey4y81P2P0ur8S30VfKrBlfUsv7ms6/7NezKnP2hV65qffqqvtomiv6oYPfAxQjzsHvIomgqiRSouKlE49PmCqPSJg5Zc7PbyeUdLL7cenPR2vEXhPdxT9HFXlUKBKl2ZyvjGPlw+78QjXD7vE4ii3jL/0+cTu0VLG2+l3Rv0qbrChuzq7rRdhAkXR9tVE/wuuVu9RDWtN5MnjSci2tad8ZuXTy+OtqumJPHncHFJleteplioOf7U6fM16n6Ydvp8z3mVFxmyjCKFahpVf3IXp88XnVBF6oT5LKfPn2m+6Tp9/lJlcfJwrbBaL1QSRREREdEX7naN9v79e/3ZyeEt0fKLhh80+1Fa/uGVfvNNXMdib7Qqaby/X3//eHXb311WX0zr2Nf9+s3YOy1rXbOTk/pim/uKvn///sDHCfEwe8ijaGIHZrhtQs5cXPX25wuiUi5RdLcHLT3XldOG62CjBMmomrbTdDdRNHXY09lu9yAkHmuqPp56kdwPWqp3/WDyoCXzrGILuxgM8DREUW+ZazDDw2c+UXTvZkTR/ZAoioiIiIfYXKLolkOWvnmiQUdaff1DIoh+HdexvkR8+ePMnIZ2+tVpdib5PP36zaSjVa1p8Put9xg9bgwSRRHz1BdR9Hz3jP645EhpYXS/g6iUWxTVQr8abENWUUgXumLqi3Wr49xJ2YapiujExs7Qxf5aBQ1DxaE6XY4lfi5aFZBtmIpc2yyOieBpquJCt/pitzWT7TWdITXZhiwzoDONXeqLxXS5sVxBw5BdFtVkeni9364KM3GZfrQ7pr5Yly6W21sCaOIzm7KLAjrX0p32/gyVNo/K2fou4JBBFPWWRFH/m9scL+r6eUunGm/l97qLfaq33PcDLaxv9CBannFPU0RERMTDYy5R9Ed/GHBHy75lSWu63p72tXP/odld/O4ye2887bmmdP290kKpW6IoYn76IopaqUvBV8Z1qcz8LEFUyjGKStLciC5HyhUsSrzn4hPluhDbesr8/Ein6pL3ErUMU4FghS72PnEHR2dCV6pLEj9TVKcbu3xN2ypWZV1MUytbf9R50quLFcnLJw1TgWC1OoZnXa/bHzFkmbW6NhJVJGhtXGIbiY5ofrfjAJ7msETRXD3oP2zz+UP6oN8DemWOE7s77e/C6sx2UvxuTd4nNBBu37ddnH01ib8bLvS9OvDxRURERNyLuUTRPz91yx0sT8xobFVaXXilX218/Y4aFrLdRzSNj+/UUJl239Cxd1rVR4313dwSRP/kxA2iKGKe+iaKfq5L5gH8zmGIokdJxsX/MseIiIiI3jOXKPoX5be2RMuv+pa1LGl5dmbzsKTgjMa2vbxyTWN9t3Z+fJp/GR4hiiLm6SGPoiuan5nR8zTns+yABIDdQxT1loyL/2WOEREREb1nLlH0b2u3RtHNw5Kk5R/m9NtvU2F0Sp1zq3r3MfWb0LrevV5Wc3vqOQb127upx73avCdphv9PwyhRFDFPD3kUBYBCQxT1loyL/2WOEREREb1nLmu0pt6RrOHy2Nf9+uW115r/KGntg4YHJ/STjcg5qJ+FR/Wzbzd/9if1LzS8vC5pXfPT0/rlNkH02NdxVfaMH/gYIR52iaIA4IIo6i0ZF//LHCMiIiJ6z1zWaI8ePdKfnLixbcD8ouyxOudW9UGS1tb0fO6Neu6+UOnAC5UOzKnn+Vs9dxL3G/3w7q06u27ri22e69jXcf3oDwN6/PyPBz5GiIddoigAuCCKekvGxf8yx4iIiIjeM5c12g8//KD/r2nrYUiZflnxSGWTb/R0ec19+fz7D3r6/AeVRcf05See49jXcf1jwzCXziMWQKIoALgginpLxsX/MseIiIiI3jPXNdqNGzd23C1aKH/0hwHdujt54OOD6AeJogDggijqLRkX/8scIyIiInrPXNdor169ktW8v0H02Ndx/WvzMOtHxAJJFAUAF0RRb8m4+F/mGBEREdF77mWNduvWLf3u/PC+BdHfRm5qamrqwMcG0S8SRQHABVHUWzIu/pc5RkRERPSee1mjvX37VtevX9f/Hbld8CD6f1Xc1I3bd7mXKGIBJYoCgAuiqLdkXPwvc4yIiIjoPfe6Rnv9+rU6Ozv1NzVDBQuif1MzpCu9/QRRxAJLFAUAF0RRb8m4+F/mGBEREdF75rNGe/36ta5fv64TF6/ndfjSj/4woH+pH9Do6ChBFHEfJIoCgAuiqLdkXPwvc4yIiIjoPfNdo719+1Z37txRc3Oz/rmuP+cY+vsLN9R8qUtTU1MEUcR9kigKAC6Iot6ScfG/zDEiIiKi9yzUGu3Vq1e6fv26mpub9W3DNf2/dUP6P8uG9VM7cXn9cWNQf3Lihv6P4E39Tc2Qqtt71dBySWNjY3r9+vWBjwOinyWKAoALoqi3ZFz8L3OMiIiI6D0LvUb74Ycf9ODBA8XjcbW2tqq5uVm1tbWqra1Vc3OzotGoBgYGNDU1pbdv3x7450c8ChJFAcAFUdRbMi7+lzlGRERE9J77uUZ7//59Vg/6MyMeNYmiAOCCKOotGRf/yxwjIiIiek/WaIj+lygKAC6Iot6ScfG/zDEiIiKi92SNhuh/iaIA4IIo6i0ZF//LHCMiIiJ6T9ZoiP6XKAoALoii3pJx8b/MMSIiIqL3ZI2G6H+JogDggijqLRkX/8scIyIiInpP1miI/pcoCgAuiKLeknHxv8wxIiIiovdkjYbof4miAOCCKOotGRf/yxwjIiIiek/WaIj+lygKAC6Iot6ScfG/zDEiIiKi92SNhuh/iaIA4OIgoygiIiIiIiIi4ucyH4iiAD7jIKMobIVx8T/MMQAAAID3YI0G4H+IogDggijqLRgX/8McAwAAAHgP1mgA/ocoCgAuiKLegnHxP8wxAAAAgPdgjQbgf4iiAOCCKOotGBf/wxwDAAAAeA/WaAD+54hEUUcve+sUsixVRcf19vO98NHgflRhw1A4ej/5hbjqDUNWJL7DgxyNtZYrdKpBgwuf403CbiGKegvGxf8wxwAAAADegzUagP85AlHU0dOrZxU0DFmGIcswVdFWmDDaH0k9Z7qmAsXlqusc0XwBXiMfnN4aWYap+riT8Z0FXasyZFkNGs580GizQoahqq7nu3+hPUbR4QZbVtE59RFFPQVR1FswLv6HOQYAAADwHqzRAPyPz6Ooo7crsxpqOCk7I1wWIowmomhYLbGY+jbs0sVwQLZhKBiJ71sYfRANyTJC6ri/ww8971KVYSjUPOr++sI1RUxDlhFQa8a3XnSdzvr1HdlTFAWvQhT1FoyL/2GOAQAAALwHazQA/+PjKJrcIWpX6spEtjBaps6p/F4hEUUj6t/ynTn1R2xZRlDR8fxeYzt2FUU1qtaAIet0l16kfdWJR2Qblkqs9JApSY76I6Yss1aDubwZoqivIIp6C8bF/zDHAAAAAN6DNRqA//FpFE1dMm+q4myVQlnCqB2oy/telttHUW1chu6KjnMjuhwpV7Ao8R6KT5TrQuzRlh2rbx/FdKH8hIoNQ5ZRpGB5RJdH5hLfjEe2XrIfiurBNu9xsNaUZdQo/Qr64QZLVqBJrREzI5gmI2rVVS2mvuTMaqQzosoTRYnXKjqhyrpePU2/In83UdSZUEeZKcuOKD7rZB2/jdA7MqKO6qACZuLzh6qjuj23zQeEgkMU9RaMi/9hjgEAAAC8B2s0AP/jwyiaFkRbehQtMxMxLy2MFgdq1V+AyLZjFM0MhQv9arANWUUhXeiKqS/WrY5zJ2UbpiqiE9pojM+6VGUask/W6nLycvyGk6Ysw1bTkCOtzOv5zIxGmk/JMk6pdXhGz18uKfOuoSkWr1ZlXA6fCJ8lDUPJ71XpWioOJy+334ybyR2vZkDnWrrVF4upp6VSQcNQsLZ/M5x+MoqmnqdMHROb7zR7FLUUtC2F67rUF4vpcmO5goahkkh88/VgXyGKegvGxf8wxwAAAADegzUagP/xWRTdJoimtCt1ZWJJb1cK82o7RdHFa2dlG4ZqriaK43hLUJYR0qWJ9HyZusw+rMvPEl953F4myzilSxPpP9ats4Yhu3bzlXZ3+bw2gmVF+1TaPycPX3repaq0g5hSl9U3DSUf+/SyagIBVXe6L7EfqrfcMXXHKJr6jLbq4+4SnT2KZkTi1KFQuV7SD3uGKOotGBf/wxwDAAAAeI/9WKPFnyzp255n+ququ/pF6W0dNwZ13BjUL0pv67/VTej3nY8Vf7JU8NcFgOz4KIp+IogahuwC7RBNkT2KrmhmKKqztiHLrk1eop/93p6Stpz2noiplmq+33pZfTq7jqIaUpNlyKrplaPUQUqpoJl4X6mDmO40B7Zcar+r194hij5oL5Nt2Krvnd2ym3Xby+czPtNk26ntd+RCwSGKegvGxf8wxwAAAADeo1BrtKV3qyodeKFflN7Wsa/ju/K4MajSgS31AAAKjE+i6OcPolIq6mXXDlTpysau0J0OHkp8r6QhuT3TeaJr5xKn11tFJ1RZ1aiO6/e1lFEUdx9FHcVrDFlWg4ZTuy7T4uxwg5W8J+lzXTmdJdyuPFJvY4XKU/cU3XAXUTRUpgrTkGXVKJ5l7HcbRRNfJ4p+Loii3oJx8T/MMQAAAID3KMQaLf5kKacYmumfFt9U+8R/FODTAEA2fBBF3UH0Ujgz3u1PEJVSUS+sllhMfRv2a+zRfMYuzx2iqNOr2vQomvxMS09uqy/aqJrkgUt2oEpX02Lh7qNoandoSB0TcdWbhs50Ptt8pXhEtnFaV54l3kdq12jim6OKnjJl2ZWKxm5ramYm7X6mu4iihq363l412Ybsqquazzp+RFGvQRT1FoyL/2GOAQAAALxHvmu00oEXOm4M7jmIpvttz7NPvyAA5Mwhj6KpIFqk4qIShUOfL4hKnzhoycVuL593tPRy68FJb8dbFN7rPUXTXqO+uVmhzMcsXFWNYaimqUnlhqmG9A/TXys77Z6j2772dlE0ecm+M9SQiNbt7jdLFPUmhyGK/vjHP87ZwwrBzP98vjm+r46QofpsFy34jhVN3b6jl5+4HQwAAADAduSzRvu7locFiaHp/lXV3QJ+OgCQDn0UTcS3cNuEnLm46u3PF0SlXKLobg9aSl7CbtVryPWLXDKqpu00zSmKql8NpqHioiJZgWbdcX0v8ZolVsbhSZIUj8gyDNX2ut9zvMba9T1FEyxosHa3p88TRQ+awxJFc+HoRNHULu2UpgLF5brQ+0SOnulyOP3/p5vcaQ7ICndqWpLzpFcXSq3kLTxKFImObO7ynhtRR3WJig1DlmmprLpLkxv/l17R/KPb6ovWqTpoqeFIhLfCkPtfxHO6Ha1WmZW4VUzxiXJdiO18H+oEhY6iiefbeguZg/jzOq769L8//titc2ZArbc/+xsBAAAAn7DXWBLqf17wIJry952PC/shAY44voii57tn9MclR0oLo/sdRKXcoqgW+tVgG7KKQrrQFVNfrFsd507KzjhtfbG/VkHDUHGoTpdjiZ+LVgVkG6YiacUycSCTqYoL3eqL3dbMzi+euJfolsv0EySio5G8t2j6w64pYibec120W31dLarZ2I2bSxRN+/yhto2IQhT1JkRRb7GXKLoZvVY0M9SksBFUdDx5K41gi8ZdjxlSk5X68+WWLtqbB729ne5RrWWp8YYj6ZmunDYVbhrWS0dylsZ0qcxUsPFW8qVrFQhW6EI0qtrAUdmNWBhy/Yt4uuu07FCTbk6vSJLePupWxHb/HZGd/Ymi2UL75ycjigIAAADkyV5iyaV78wW7ZH47L93LvDEdAOwVX0RRKxXkVsZ1qcz8LEFUyjGKStLciC5HyhUsMnbc3TM/0qm65L1ELcNUIFihi71P3Ke3OxO6ktqxVVSnG5946URY3HopvKSNy+uzBVP3rrETqqzr1VSsxr2DdDdRVJvBN1h/Q29FFPUqRFFvkV8UlVwhbOGaImYikKZwbtSrJLU7/Xm/onWXlX5hTn8k9f/tQV0MVOnK1Ob3HkRDWe6VfJQu0S4Muf5F3B/JuP+zpAedFQo1DkrKstu3K/Uf3jLmxnmieF2pAmZi5+/pxhsbu4K3f450doiizoQuhdJumzJ3VTWmrcYbiZA7PxJVpCTxH9mKS6rTDiaU5m80qvLE5vcuj69sfG7Xa8Ujif+Yl7yqwUpfD6RF0unOsKyqq1pMPe5Zp86YZxVb2HkMAAAA4GiT6xpt6d2qfh4a2dcgmjqZHgAKg2+i6Oe6ZB7A7xBFvUXeO0VjEQXN07ryTJIc9UfMtKDmaKjeUkn9jSzBy9HS/e9VY5epM+vuuzldqypSVVfmTd+JormS61/Ei/21CpoBnWu5ron5lYzvjisaNFXRNp7Y7TveovDGf2xKnxtHww227LI2ja9IzuyAGoOp3aaJ26qEW1LP0aaKjJieYOedos5Em8Jmla7NLag/YilY258Ik8+6VGXaqu+dlaMVTXVWyE7tYL7froqiMrUOJ743E4somIz220bRxD9k7BRN++fnXapKuz3Mi67Tss9e0+KOYwAAAABHnVzXaKeuz+x7EE1pXH26T58a4GhxyKPoiuaTJ6Kn3PL7IQDkBFHUW+R3T1FDll2pjpHN/1KU2BnaoGFJcuKqzxa7NnbefaeqzvtZg+lktEzFZdG0e4qmIIrmyl7+Ip4f79bFisTVAu6rDlY0P/NSSxvzMqFLp1LzkT43/WowA2pN23C6ufN3QbGzpoJnuzT2ZElO8hDArX+/Zr+n6Ga4dHSnOaiSkycVtGs1mGyNj9vL3Ds30wLm4/ayjUP6EkxrNDag+wt5RNHkLWRqrqaCbyp87jQGAAAAcNTJdY32U3vo00Hz22H99eU59bx8p7l3q1pMOrewrP7JF/qHit1des9uUYDCcMijKAAUGqKot8hnp6gz1KCgFVG/a+PbqFoDifuELl47u7lDLwtvp2Oq33KvSkeTXZU6te2ufKJoruT1F7GzpAfXW3TWNjd27c6PRBUJJi99T7o1imYJ6IYhq6xdjyVp5ZF6GytUfqJo64FbG+zinqIrMZ03DFV2Ptn40sZ9rDMOBWvol27UFW0bJfceRRP34S4+e02LC1dVY0bU7+xiDAAAAOBIk8sabWRmceeQ+c1dffvorZY+pj1obU2L79b0wfVM61paXFKoqv+TYbTv8aIAID+IogDggijqLfK7fD55OFJGtBpvCaqkvlfXzpo605l2+XuWe4qOtwTTIpWjl70RBe3IDrcpIYrmSm5zPKSWYEAXMzYHTLadSsxT8r6xjdenkztH0+cjc6foKV2ayPYa7t2miQO3EtHSzaeiaOLy9GA4rFKrRvHkvzNbd4NusvV7m+8lnyiqhWuKFJ3Vla6qtNtF7DQGAAAAcNTJZY32v7oebhsvv2ya08N369LHNS2vStK6Zh8/1i+/GdTPws808C79mT5q2VmXPq7q4d0H+nKHKPov7Y8K/IkBjh5EUQBwQRT1FvketOQMNSiYOlQmxbNOnbEslaTdZ1FSMqjZinQnLsV2Zod1MWTq7JXnkqT5+KeCqEQUzZ3c5jh1H8zmzdPnp4fUWmaqtGU8ef/MkKJjS4l7cg41q8LMFkUXNFhrK1jZqTtLjuQs6U5nRE2xF0rdl7S6M/XvQWxPUTSxU7lG8blkHI3EE7tN77erouikmpLh9u30dV2MRDX+Rhv3FL00lrhsPxHhE5feP4iGZIXaNOlIztJ9dVdZGVE0oIsjqZyaGUkd9UeKZJuJXdIJdhoDAAAAOOrkskb7L+fGsobLr7pfa/6jtLryWmbkpe5/lFbnX+qr4FMNrqxneaZ13b95T+b0B61qXfPTT/XVNlH015VjhfuwAEcUoigAuCCKeov8T59P7BYtbR5N232XOEgncdiMm7fjnZuXXrsum85+/0jLFZ42f44ounty/ovYmdVItFpllpk4YNAKqrqxV08dKXF7g2qFigxZRpFCkRY1hlL309zh9HmjSKHqqG4ng7cz0a26tNPnq1uyncq+w78T46NqDW5e0q+FuOotW/XJ7aLpp8/bVqku9D7Z+Pdz8/R5U4Fg2sn0C6O6dDrxnmyrVBfrz6RF0QUNNiTusVrRPqWtUTTjfrobX9x+DAAAAOBos9s12vr6uv781K0t0fKLhh80+1Fa/uGVfvNNXMdib7Qqaby/X3//eHXb51t9Ma1jX/frN2PvtKx1zU5O6ott7iu6vp4trALAbiGKAoALoqi3yPcPafA+zDEAAACA98glim45ZOmbJxp0pNXXPySC6NdxHetLPN8fZ+Y0tNOvTrOpU+z79ZtJR6ta0+D3W+8xShQFyB+iKAC4IIp6C4KZ/2GOAQAAALxHLlH0uJFxanzfsqQ1XW9P+9q5/9DsLp5v9t542nNN6fp7pYVSt0RRgPwgigKAi8MSRXP1sEIw8z/MMQAAAID3yCWK/jw04g6WJ2Y0tiqtLrzSrza+fkcNC5+ImB/fqaFy83l+NfZOx4a9igAAIABJREFUq/qosb6bW4LoT+0hoihAnhBFAcDFYYiiRwnGxf8wxwAAAADeI5co+pfhkS3R8qu+ZS1LWp6d2TwsKTijMWe7Z1rTWN+tnR+f5q8qRomiAHlCFAUAF0RRb8G4+B/mGAAAAMB75BJF/67+dpbL21OHJUnLP8zpt9+mwuiUOudW9e7jxjPo3etlNbenguigfns39bhXm/ckzfB/NN4higLkCVEUAFwQRb0F4+J/mGMAAAAA75HLGq1t4G7WcHns63798tprzX+UtPZBw4MT+slG5BzUz8Kj+tm3mz/7k/oXGl5el7Su+elp/XKbIHrs67jO9t3ft88OcFQgigKAC6Kot2Bc/A9zDAAAAOA9clmjTU9Pbz2BPs0vyh6rc25VHyRpbU3P596o5+4LlQ68UOnAnHqev9VzJ7Hr88O7t+rsuq0vtnmu1Mnzz+cW9ueDAxwhiKIA4IIo6i0YF//DHAMAAAB4j1zWaMvLy/q3lq33Fc30y4pHKpt8o6fLa+7L599/0NPnP6gsOqYvP/Ecx76O65+abnPpPEABIIoCgAuiqLdgXPwPcwwAAADgPXJdo926dWvH3aKF8rgxqDv3p/bpUwMcLYiiAOCCKOotGBf/wxwDAAAAeI9c12iLi4sqbh3Y9yj6by0j+vDhwz59aoCjBVEUAFwQRb0F4+J/mGMAAAAA77GXNdqdO3e2OYm+MP5t7S3NzMzsw6cFOJoQRQHABVHUWzAu/oc5BgAAAPAee1mjra2taWhoSP+9dqzgQfQ/nbml4TsT3EsUoIAQRQHABVHUWzAu/oc5BgAAAPAee12jvX//Xt3d3frd+eGCBdHfnR/Wtf4hgihAgSGKAoALoqi3YFz8D3MMAAAA4D3yWaO9f/9eQ0NDCrQN5nX40nFjUP+zcUj37t0jiALsA0RRAHBBFPUWjIv/YY4BAAAAvEe+a7S1tTVNTk6qra1Nv79wI+cY+q/Nw2rr6tbMzAxBFGCfIIoCgAuiqLdgXPwPcwwAAADgPQq1RltcXNTQ0JDa2tpU1Nirf2wY1l+U39KfFt/cCKA/tYf0ZyeH9dvITUW+71fzpS7du3dP79+/L8h7AIDsEEUBwAVR1FswLv6HOQYAAADwHoVeoy0vL+vp06caHBxUe3u72tra1NjYqMbGRrW1tamzs1PDw8OamZnR2tpaQV8bALJDFAUAF0RRb8G4+B/mGAAAAMB77OcabX19PasA8HkhigKAC6Kot2Bc/A9zDAAAAOA9WKMB+B+iKAC4IIp6C8bF/zDHAAAAAN6DNRqA//FlFH37aEh9sVhWbz5a2a+XBfAFRFFvwbj4H+YYAAAAwHuwRgPwPz6MovfVETJkW8UKBQIuT1mmrFBUD/bnhQF8AVHUWzAu/oc5BgAAAPAerNEA/I9vo2g4en/Ldx5EQ4c6ivZHDFlGRP3Jf34QDckyQurY+lE3cEZbVRk4pab+hc/yHnNhN+8fPj9EUW/BuPgf5hgAAADAe7BGA/A/hzyKOnp6NaJy147QYgXMHXaKmpZOub5+SnVXn8jZ83uY0KVTRvbYOtqskGGoqut5xjcWdK3KkGU1aDiHV9pTFB1qUNAoUm1sv6JoXPWGISsSz/mRRFFvQhT1FoyL/2GOAQAAALwHazQA/3PIo2i/GkxDlpGnZq0G83gXww2WLKNK1zK643hLMPH8VVe16PrOkJqsbF//xKfdQxTdf4iifoMo6i0YF//DHAMAAAB4D9ZoAP7nkEfRZJDL283QuBcWr1bJMiw1DaV/NXEZf4llyTIj6k/fino/qrBhqKJ9KqfXIYrC54Ao6i0YF//DHAMAAAB4D9ZoAP6HKFqAKKqpdlUYhsrbJja/9rxLVYahmuZmhTOCaSKiBtQ6uvm1t49iulgRVMA0ZBmmAsFqdYzMuV5mN1F0Ph5R0DBV0Taut5IUj8gyDNVvNMtUxOzV0946VZ4okmUYsq1SXejdy20EtomicyO6HClXsCgxxsUnynUh9ijxnjLe/6WBXl0oP6Fiw5BlWjod6db4ivvpnNlhdVSnj0+FLu7p/cKnOMgoioiIiIiIiIj4ucwHoqgkaVStAffl8InweVpXnie+F2reLKDDDe7do85EVBWmoeJQnS7HYuqLdanhpCnLLFNnWvD8VBRNPU8wEtf8xhBtE0VtW6cCVYp2x9TXHVXtSXOPuzazRNGFfjXYhqyikC50xdQX61bHuZOyDVMV0YmNkJl4/6Zs01ZlY5f6YjFdbixX0DBkn+7SdOr5nCE12YYsuzLxfmPdilbasgxTVV3Pcn3D8AkOMoo6joMZMi7+lzlGRERE9J6s0RD97yGPonfUXVenC3l7WXfzeh+O+iNm2r1Jk/+cPHxpuMFKO4gpcVm9dbpLL5KPvtkcVCjQoMH0bY/POnXGcMfUnaJoKojaZVFNpj/PtlE0ov70jajJQ6FyvaQ/WxRN3Es1pEsT6W9kTv0RW5YR1uVn6e8/M2w6mmwLuW9H0F8r2zBU25v2fM6ILgYMWWXtepzjO4adIYp6S8bF/zLHiIiIiN6TNRqi/z3kUXRao7GY+rI5MKnF6dsb/zw6vaD7A9v8bOy2ZvJ8Jy+6TssyTunShJQ6SCkVNBO7RpMHMS1cVU3mpfZZ2Robt42io4mdmXZZ25bLzre/fD7jcnenV7WGoXA0162imc+X3DWbFn03SIbXqq7n7vef+ZLJ2xFsvJfxFpUahsJNw3rJ9fL7DlHUWzIu/pc5RkRERPSerNEQ/e8hj6I7XD4fiurBYKNCgYBCgYAuDiZ3aO7L5fOSJtpUngp+o80Kpe90fN6lKsNUfdyRhhpUsuVQJkcvhztVV16cvGdmmp+MogFVlNmyDEPhtomt99jcbRRNfj3/KLrTwUuJ75U0DKW9/2yX7Gc+x5xut4Q37jlaVlGjtu7bmskMwFAQiKLeknHxv8wxIiIiovdkjYbof/0bRQMXdGNmRs83HFBzYB+jaHJ3qB2JazIakmXVa2ijUCZPom8Y0mTbqc1do0nmr51VsWGqrLZLN++l3m+3zu8qiiYumR/sPC3bCKp1NCOLeimKJnej5h5FE7ydv6ebXS2qTR1IVRRS69BC5oMhT4ii3pJx8b/MMSIiIqL3ZI2G6H/9G0U/60FLkrSga1WGrFCzWqsScTQ9T95pDsgKNOliTeZ9MKfUWWak3XM047N9MoqmLtl/piunTVl2rQbTO2Ghomhy1+3Fwcxv7MPl8/ejCqe9l7fzM3o+M+86ud6ZjanW4p6i+wFR1FsyLv6XOUZERET0nqzREP0vUbRgUVR63F4myyxSsWmo5mrGDsbkZfMllvvwpI2Dl061aTLtq85Em8K7vadoKireb9/96fO5RtHkfT1DTSOu2LsYj6gk43G5HrSUfiL95kFLQUXHE18ZbrBcj0uQitCZMRnyhSjqLRkX/8scIyIiInpP1miI/pcoWsAomtoJaRmndeV5xvecuOpNQ1bq3qJpJCKiqVPhRl2OdaujLqxTqXuL5hJFJT1oL5NtWKrtTR4tX7DL55M7UY0ihSNR9cRi6omeU5mZ5ST7hcTBT1ZRSBe6YuqLdavj3EnZGQE0FUVts0jhui71xWK6XBdSsWHIrrq6GXaTsdcOVCnaHXP9XGnL+DbvF/YKUdRbMi7+lzlGRERE9J6s0RD97yGPoo4m25MH8OzZIlW2ZzmgaE9vJxk+s+5eTO5szBZMNafb0WqFihLRNBCsVsfIsC6dcu8g3U0Ule6rs8yUZZ7W5cdOYe8p6jxRvLFCZZaZGLuiEyqvjmpkNsvozY3ocqRcwaLEOBefKNeF2CPXJfCJ91+mjqFeXSg/sXGQ0um6Xj3NeErnSa8upu4lmny+us6RzXAKBYMo6i0ZF//LHCMiIiJ6T9ZoiP73kEdRACg0RFFvybj4X+YYERER0XuyRkP0v0RRAHBBFPWWjIv/ZY4RERERved+rNF6Hszr36881q8rx/Tz0IiOG4M6bgzq56ER/dfz4/rnSw/V82D+wD874lGRKAoALoii3pJx8b/MMSIiIqL3LNQabW5pRSfj0/p5aETHvo7vyuPGoE7Gpw98DBD9LlEUAFwQRb0l4+J/mWNERERE71mINVrPg/mcYmimP7WH1Hrnjwc+Foh+lSgKAC6Iot6ScfG/zDEiIiKi98x3jXYyPq3jxuCeg2i6/37l8YGPB6IfJYoCgIvDEEV//OMf5+xB/2Gbzx/SB/0ekDlGREREPGrms0b7XdNkQWJour+uHDvwMUH0m0RRAHBxWKJoLhydKBpTrWHI2tBUoLhMDT0PtexMqbPcULh1fMvjRhoDssrbNeU4Wn7Yo4bQd7INQ1ZRiWpab2o29bOLs7o/fFWXzp9W6Xfn1bfxHOO6FEp/3U1rYwc/hl43pzkeb1U4yzgnrEmbk9y81xqSVRM78LFARERE9Ip7jaLBvmcFD6Ip//nSwwMfF0Q/SRQFABdEUW+5lyi6GSIX9WTggsJGiVpHHT3tCMsqadaY6zEDarRM1XS/kuPcUJNt6VznpBYdR4uPr+i8ZenC9TdyHEd9579T6enzutR6Tqc+FeCmOnSmqFo9rw5+DL3unnchjLcqnEcITZcoioiIiOh2L2u0lrGXBbtkfjtbxl4e+Ngg+kWiKAC4IIp6y/yiqKPULs7amCPnVbdqzEQg3Xj+67UqsWo18MaR87RXrec7dTvtOftqsuwu/WSMe6ORxhKVNt7SsgfG0OsWNoq+0HBrlUJFhiyjSKGqDo2/SX7vxU1dqipRsWHIMr9TuOG6Zrfs8i1MZEVEREQ87Oa6RptbWtGfn7q1r0E0dTL9QY8Nol8kigKAC6Kot8x7p+jVGgXNsLqmHDnOG/XVmDrVeCv5/TcaqLVUUns9S7x8o/nxTp2zS9U+nvG9T0XRV92qMcvVOXXw43cYLGQUneoIy7ZrFHv2Rs7ipDpOmyptHpXjOLpRb6nk7FVNv3G0/KxHtXZqhzA7RREREREzzXWNFog92fcgmvJ/X5468PFB9INEUQBwQRT1lvndU9SQZVfo0s0Xm893vVYlVr1uOI6cNzHVZuwcdRxHTqwm+fjvdKZ9fGsw/UQUHWsu2Sa0Yv5zvNM8TKq91NC5K6/ccxlq1b3kvNil9YqPzSZujzD7RDNziVsjEEURERER3ea6RvupPfTpoPntsP768px6Xr7T3LtVLSadW1hW/+QL/UPF7i69/9EfBg58fBD9IFEUAFwQRb1lPjtFlwfqFbRq1Oe6r+ctXQwk7hM6110te8s9RjddfHzVtZtww52i6KuYaq0soRULNMc7zcM2B16Z53XdceS8eaah9nOqKP5Otvmdwud79DB5aT1RFBEREdFtLmu0G4/ndg6Z39zVt4/eaulj2i8pa2tafLemD67fXNa1tLikUFX/J8Noz4P5Ax8jxMMuURQAXBBFvWV+l89PqStsbrknaGInZ4+6q01VtqddepPlnqJjzcGtsWyHKDrVXi67ultzHhi7w2Khd4qe73mT5effaH76iWYXk685N6LWkKHT0Uk5DlEUERERMdNc1mhft09uGy+/bJrTw3fr0sc1La9K0rpmHz/WL78Z1M/CzzTwLv03l49adtalj6t6ePeBvtwhiv5T9MGBjxHiYZcoCgAuiKLeMt+DlpYH6hU0M06Bn2pXpWWpxDij7vSvv+pWjWmr5vvE6fPLz26oKWSquuup+3W2i6JvruuCZatxIFuUw8LM8c7zcC9aquKT9ep7vCjHWdST3gadbx3VD84r9VSbKq2Na/qNI2dxdGsUrfxesx4YD0REREQvmMsa7T9X384aLr/qfq35j9LqymuZkZe6/1FanX+pr4JPNbiynuU3l3Xdv3lP5vQHrWpd89NP9dU2UfRXFaMHPkaIh12iKAC4IIp6y/xPn0/sFnWfBP9UXWEj647OxdF21QS/k20YsopKVNN6c2so2yaKTnWEZZe3a8oD43aY3L/T500FQucVe5iM1C+uq+V02unz5y5vnkw/3q4z35mbl9rj/8/eu/3Emed3/v+IL/tmrL4bjTK5GPXFJpO52kQTRVqtflpptRc7qygzUVabTaRNNLtxtP3LPP3Qj8tQdnF0A02ZgzHGlDG0jXFBmZMxNhgb3MYHwNhUtQEbYz8G896LqoI6AuWq6np4eL2kl9TU4Tl8vlT1l7e/B0RERDziHrSP9v79e/3J6fG00PKztlda+iitv1rWb74M6VjwjTYlTQ8N6e8fb2b922Xz+byOnRjSbybfaV3bWpqZ0WdZ1hV9//59yeuEeJglFAWAJAhFneUnB2Z4aKSNEREREZ1nLqFo2iZLXz7RiC1tvn4VDURPhHRsMBq+vFwIa2yvP52WFmLHGdJvZmxtaksj36WvMXrcGCEURcxTQlEASIJQ1FkSmLlf2hgRERHReeYSiv7kD8PJoeXguqQt3exOeOzbH7R0gL9dlu5PJxxrTjffKyEoTZZQFDE/CUUBIInDEormaqm/bPP5ki71NSBtjIiIiHjUzCUU/dMzt5MDy5MLmtyUNleW9eudx6fUtpJpHdEEPr5T29mEdUMn32lTHzU5eCstEP2jk6OEooh5SigKAEkchlD0KEld3C9tjIiIiOg8cwlF/7z6dlpo+cXgutYlrS8t7G6W5F3QpJ3tL6ItTQ7e3vv9Cf5FzQShKGKeEooCQBKEos6Surhf2hgRERHReeYSiv5tc3oourtZkrT+KqzffhUPRufUE97Uu4/xv4S29e71ujq648cY0W/vxd+3vLsmaYr/ve0uoShinhKKAkAShKLOkrq4X9oYERER0Xnm0ke7MDCRMbg8dmJIv7rxWpGPkrY+aHzkgX62E3KO6Bc1d/WLr3Zf+7PW5xpf35a0rcj8vH6VJRA9diKks/3TJa8R4mGXUBQAkiAUdZbUxf3SxoiIiIjOM5c+2qNHj/RHJ0ezBpifVT1WT3hTHyRpa0uL4Tfqv/dclcPPVTkcVv/ihhbt6HqjH95tqKf3jj7LcqxjJ0L6yR+G9XjxZclrhHjYJRQFgCQIRZ0ldXG/tDEiIiKi88ylj/bq1Sv9nwvpmyGl+nndI1XNvNHT9a3k6fPvP+jp4itVBSb1+T7HOHYipH9sG2fqPGIBJBQFgCQIRZ0ldXG/tDEiIiKi88y1jzY6OrrnaNFC+ZM/DOv2vZmS1wfRDRKKAkAShKLOkrq4X9oYERER0Xnm2kdbXl6W1VHcQPTYiZD+pWOc/iNigSQUBYAkCEWdJXVxv7QxIiIiovP8lD7a7du39btz40ULRH/rv6W5ubmS1wbRLbonFH37SLeCQQ2OzWrN3u/FttZmxzQYHNLk/NuCXgbAYYdQ1FlSF/dLGyMiIiI6z0/po21sbOjmzZv6r/47BQ9E/0PdLY3eucdaoogF1B2h6GyPzpYZsoyop2q6NZM1GLU1E6iSx4i/3qPWULhglwJw2CEUdZbUxf3SxoiIiIjO81P7aK9fv1ZPT4/+pmmsYIHo3zSN6drAEIEoYoF1RSg60mzuBKJRTbUNZbvi62pKeq0hy2rTeKEuJidmdcVnyPIF9LAgx7M1ealavjNtGlkpyAHhCEIo6iypi/uljRERERGdZz59tNevX+vmzZs6efFmXpsv/eQPw/rn1mHdvXuXQBSxCLoiFB3yp4SchqGm6yvaeBTUxboz8pWXy3emTheDj7Qx16261FDUbNZIXlewomCjKcuo0dVnubyv8KHoeJtHVtm3Gsw3FJ0NqMYwZPlDGZ9+GPDJMny6MpvnecBxEIo6S+rifmljREREROeZbx9tY2NDU1NT6ujo0D+1DOUchv7+/Kg6Lvdqbm6OQBSxSLoiFF0dapY3MeT0NOvG9WadMVPDUlN1gSFdrU0eWeptG9O+y5DuxWKv6mPHqgnkkhIWOhQtIISiRxZCUWdJXdwvbYyIiIjoPAvVR1teXtbNmzfV0dGhr9pu6H+2jOnfV43r557o9Prjxoj+6OSo/p33lv6maUwN3QNq67ysyclJvX79uuR1QHSzhz8UfRvRYmRNL8Z7dL6uWg0tAY0+GdNFT/ro0aheBe4+UaizSQ3VdTrfM64XaxG93H93pqzM99TIMr5Rc5Mly9up6QO/k1AUnAehqLOkLu6XNkZERER0noXuo7169UoPHz5UKBTSpUuX1NHRoebmZjU3N6ujo0OBQEDDw8Oam5vTxsZGye8f8Sh4yENRW2OtliyjTL66Fl3pC6o/0K3hsVigl8W67tsa7u3VYLBXXU118pUZsjztmvika5hWwGvI03hDkdFWVRiWLoxlfmVkIiB/RZksw5DH8sof6NPFlFA0uhSAX/0TAfm9VnRDqLKTOts+pBe2racDLTp7MvEYE4oknCP+/viSqjvh5cSErjR4VW4a0Xo1BHRnr/2lPiEU3XgU1PnqkzplRM/hrfbr6kTqSWy9GE+5t5YBPU3IpHdqMNquWstMup+DnQPygVDUWVIX90sbIyIiIjrPYvbR3r9/n9FS3zPiUfOQh6J3dak8NfT06Upov1A0pMtnMrzvU0Y9Tneq0jDVGrJ3rqeidTRtOr79IKA605CnvF6BvqAG+wJqPh2bxp8WipryWD6d7w1qMNiri9UeWYYh3+nT8niqdTHpcUutod0FRDOHopa8Hks1Lb0aDAZ1tb1aXsNQhT+k1Wz3lWso+qxX9aYhz+lmXQ1Gr6/ttCnL8OjC2G41IiG/vIapqm8D6g8GNdjbrCrTkKe2V/OpNSizVFvfovMtV3Uvh3NAfhCKOkvq4n5pY0RERETnSR8N0f0e8lA0pNYMoWfT9aG9p8+HevRN2uN77Fi/B+NtliyrVfFMbrrTK8tsVDBpo6NFXT9ryjLrdSNxUKM9oYvlmUJRny4/sNNfl/r4ynU1GYY8zbsXnjkUNVUXeJAQ1K7oRv0+G0zlGIo+7q6SZZzR5QcJLwr3qTHx+lZCarUMVTQNJI1ujVyvlydhhG30HjxqDSWPAD3QOSBvCEWdJXVxv7QxIiIiovOkj4bofg95KDqktpTNlDxWpZo6QpoOZdto6YHmBs6rIT59e8fs096zYo+q3TJU0ZbwxtmAagxT/hsJqag9oGbDkMcfShlBmr6maGqomfS6M12ayfR4QnCZdfp8yijYma4zGc6TeOjcQtHVG43yGJaavnukjSyHtEP+pPBzh9hGVfFNqjLX4GDngPwhFHWW1MX90saIiIiIzpM+GqL7PeShaGyNzfJy+crLVd0S1GSwU03V5TrbPqSns0FdrDsjX3m5fGfqdDF4Xw+CLTpbXq2WnjFN9vlVHXvv2fbRpNGLByEa0nkVSNpZ6Zmu1hiyanv1PP5QLGBM35k+x1A0bUOmTw9Fo48XLhSV/UQ3vi3fXSe0vl1Xbs4qcf+q6HuyL2uwXyh6kHNA/hCKOkvq4n5pY0RERETnSR8N0f0e8lA0meh6lSmjRjuj62gO9naqyVeWFMJ5m4eyr6m5LysKNpp7hHw1uvos9tLDGIrOdasu593nba09uaPBQLuaYpshecrrdX028T3lau4JRtskxdGZlT1qcLBzQP4QijpL6uJ+aWNERERE50kfDdH9uigUje4Cv9dIxIzri07vf+SMPIuuS1p5rjdDwNcRfa4zdvD49Pm0dS8dHIrG12ttGkjbNEqKraVq1OraoiTZWnuxoMUXa0mv3ZjuVE3Cfa9er5dlWGof3XtoZ+YaHOwckD+Eos6Surhf2hgRERHRedJHQ3S/7glFH3SpOqdANL4T/dwnnW6+p2aPHetjGxl5OzUd+znYaMqympS0d1BsTVJnhqJZNoeSpPCAmi1DVk1PbMf4RV2rNZI2nIpyV5fKE65v8ZoaTUOe2h49SXpdWGPBIb2w96rBAc8BeUMo6iypi/uljRERERGdJ300RPfrnlA05M85ELU+eYRhbFRqWki5S+qoSPtBQHVmdKp3oC+owb6Amk+XyWM6NRTdvWarzKeWQJ8Gg0H1B1r0Tbkpy6zSlQe76eTqULO8hqFTvhZdDQY1GOxToL5cnqRNp2zNBKrkMQx5q9tjr+vVxWqPLLNKl6ff7FGDg54D8oVQ1FlSF/dLGyMiIiI6T/poiO7XNaFoNITMPRT9lBGG9t0OVWZcIzSBletqMgxVtI7uTPeOTATkryiLrXfqlT8woX6/c0NRSbKXxnXVXy1vWaxeZSdV3dCp0SfpU+AjEz1qia3zaRmmyr11ujjwJGX6va2nA+1q8FrRDZNMS1V17Rp49DbrPeR+DsiHUoaiiIiIiIiIiIg/lvngmFDUHmj60UJRADdTylAU0qEu7oc2BgAAAHAe9NEA3I9rQlGtDKnNk2so6lHbENOuARIhFHUW1MX90MYAAAAAzoM+GoD7cU8oKslemtJgoF3nW1r2tz2g4YQp2wAQhVDUWVAX90MbAwAAADgP+mgA7sdVoSgA5A+hqLOgLu6HNgYAAABwHvTRANwPoSgAJEEo6iyoi/uhjQEAAACcB300APdDKAoASRCKOgvq4n5oYwAAAADnQR8NwP0QigJAEoSizoK6uB/aGAAAAMB50EcDcD+EogCQBKGos6Au7oc2BgAAAHAe9NEA3A+hKAAkQSjqLKiL+6GNAQAAAJwHfTQA90MoCgBJEIo6C+rifmhjAAAAAOdBHw3A/RCKAkAShKLOgrq4H9oYAAAAwHkUo48WerKmr/qf6a/q7+nPKu/ouDGi48aI/qzyjv5LywP9vuexQk/WCn5eAMgMoSgAJEEo6iyoi/uhjQEAAACcR6H6aGvvNlU5/Fx/VnlHx06EDuRxY0SVw88Lcn4AyA6hKAAkQSjqLKiL+6GNAQAAAJxHIfpooSdrOYWhqf7xqVvqfvBDAe4GADJBKAoASRCKOgvq4n5oYwAAAADnkW8frXL4uY4bI58ciCb6Vf+zAt0VACRCKAoASRyGUPSnP/1pzh5WCMzcj3vbOKRWw6crs6W+DgAAAIDcyaeP9neljduWAAAgAElEQVSd3xckDE30r+rvFfDuAEAiFAWAFA5LKJoLRycUDanVMGTtaKr8VLXODzyRrWe6WmOoJpCeUE11lMuq6dG8JPvJgM5XWvIYhqyyCvkDE4rEX/g2ork7QV1pqVOV1ayhlOOMNJsJ5zZkEYgdiJzaeDagmqQaJ+pPa5OD8jDgk+UPHezFIb8sX0AP939hDqHoW0Ue3dFgoEUNXkttB7wUAAAAgGLxqWGJb2ix4IFo3N/3PC7sTQIccQhFASAJQlFn8SmhaOtOoPRWC2MXVGN4FZiWnvfWyvJ2ajrpPWO6YJny31iRdFsXPZaavnukDUkb8/1qtiy1j9qSpKFmS1V1LboSaJIvLYCzFWoy1HR95VNv9cjyyf8jng2oJo8gNJGSh6KhZpV763Q+EFBzeeLvMAAAAEBp+JQ+2uX7kYJNmc/m5fuR/S8EAA4EoSgAJEEo6izyC0UlaVZXfLHHVm7Ib0YD0jj2aKsqrFaN2ZIWhxRouarEiTlD/gyjSzOGcbO64jPVVoiE7ohR2FA0rDuBBvnKDFlGmXwNvZqx409N6EpDhU4ZhizTUm37qCKx34+cRpumhKKRiYD8FWWyDEOnTlbr4tCSoqcMqdU4o/NdLaq1zPTryXxTu7+vAAAAACUk1z7a2rtN/dI3UdRANL4zPQAUBkJRAEiCUNRZ5D1SNOiX16zVtWeSZGvIb8rXcTf2vK2xVksVraNKz6lsrc1+pyZPlXpSR/plDOPGdMGydKYiOvXeY1XGpu3DfhQyFJ3vrZXH41doyZbePtJ3daYqO6Mp+HibpYqmoF7Ykr00oFZPfIRwHiNFn/Wq3vSoNTivDdl6Md6hOjM+OjT6++j1D8TOOa6LvsxLOCTcFKEoAAAAOIJc+2hnbi4UPRCNa1x/WqS7BjhaEIoCQBKEos4ivzVFDVmes7oyEd55RXRkaJvGJckOqTVl5Gj0MP7Y+79Wfc9serCZMRSd11Bnu65PrsmOh7FGja6yUea+FC4UnVNPVcoSBgkB5nSnV56q8xq+H4kujxBZ0Mu1aOt+aij6uLtKVv11re48GQ3ao8F7+vT51ev1sqq69Tj7TRGKAgAAgCPItY/2c8/Y/oHmV+P666th9b94p/C7Ta3GDK+sa2jmuf6h7mBT7xktClAYCEUBIAlCUWeRz0hRe6xNXsuvoaRlPu/qUnl0ndDVG43ypK0xusvGfDBpNOEOB1rLclHXag3V9y7mcP1Hk8KFoqlT4WOazRqRJHtJEz1+nT1lyWNaqm0Z0NNY4v2poWim9+0+lmFN0X3XIyUUBQAAAGeQSx9tYmF17yDzy3v66tGG1j4mvGlrS6vvtvQh6UjbWltdk69+aN9gdPDxqgAgPwhFASAJQlFnkd/0+We6VmumTVee7vSqonVANxpNfdOTMJQzw5qi053e9LAsUyg6dVXnLw3p+e7BCEUPSKFHijYPZFq0wNbaiwVF3sZ+WptUwGeorntO0l6h6JT6WtoVTB3tuc9I0Yq2MTFSFAAAAA4zufTR/m/v91nDy88vhPX9u23p45bWNyVpW0uPH+tXX47oFzXPNPwu8UgftW5vSx839f29h/p8j1D0n7sfFfiOAY4ehKIAkAShqLPId6Mle6xNXrNRwcTBns969I1lqcKoV9Ig0JUb8pse+fuiu89H14A01XgtJdjMFIouXlOj6dPF8SXZsvVi/IJqmD5/IAq5pujD7iqdOt2mofm3kt5q4Wa7WgLTWteKgo2mKluH9cKW9HY6PRT9pk/pe5ku6vpZc3dd0LVJXa4y5W2/HX06ZU3Rtcku1e0syRBfUzSohbesKQoAAACHi1z6aP/p28mMweUXfa8V+Shtvn0t0/9Csx+lzcgLfeF9qpG32xmOtK3ZW/dlzn/QprYVmX+qL7KEon95drJwNwtwRCEUBYAkCEWdRf67z0dHi1Z23E1YGzQ6itPTeEOpk242pnvk90Y3S7LKKuQPTKQHZVmmzyfuQs5GSweneLvPmyqvbFHoSawVwqPqqkvYfd7ft7sT/GyP6i1zd6p90iFHdbH6ZOb3Kcfd5/3Xd6bsZ7kpQlEAAABwBAfto21vb+tPz9xOCy0/a3ulpY/S+qtl/ebLkI4F32hT0vTQkP7+8WbW420+n9exE0P6zeQ7rWtbSzMz+izLuqLb25mCVQA4KISiAJAEoaizyPdLGpwPbQwAAADgPHIJRdM2WfryiUZsafP1q2ggeiKkY4PR471cCGtsrz+dluK72A/pNzO2NrWlke/S1xglFAXIH0JRAEiCUNRZEJi5H9oYAAAAwHnkEooeN1J2jR9cl7Slm90Jj337g5YOcLyl+9MJx5rTzfdKCEqTJRQFyA9CUQBI4rCEorl6WCEwcz+0MQAAAIDzyCUU/aVvIjmwPLmgyU1pc2VZv955fEptK/uEmB/fqe3s7nF+PflOm/qoycFbaYHozz1jhKIAeeLaUNRee6HF+Da7AHBgDkMoepSgLu6HNgYAAABwHrmEon9RM5EWWn4xuK51SetLC7ubJXkXNJl1ffUtTQ7e3vv9Cf667i6hKECeuC4UtZ8M6LwvuuGDZRjylNfrykS4GKfKkegGKJZ/v90joptMWL6AHhb5ih4GfLIMn67stRFwDth3L+ls+RldGFrZ/8XgWAhFnQV1cT+0MQAAAIDzyCUU/bvWOxmmt8c3S5LWX4X126/iweicesKbevdx5wh693pdHd3xQHREv70Xf9/y7pqkKf6P9ilCUYA8cVco+qxX9aaxE4juaFbpyoNC7YE8rYDXkGW1aiynQxYvFF290SiPYeibnme5XFDhQ9GxNnmNMjUHCUUPM4SizoK6uB/aGAAAAMB55NJH6xq+lzG4PHZiSL+68VqRj5K2Pmh85IF+thNyjugXNXf1i692X/uz1ucaX9+WtK3I/Lx+lSUQPXYipMbBAv0hD3CEcVUoOt5mpQeiceuva7UQJxlrU4VhyDJMtYZySUWLFYou6lpt7B5zHF1a6FAU3AGhqLOgLu6HNgYAAABwHrn00ebn59N3oE/ws6rH6glv6oMkbW1pMfxG/feeq3L4uSqHw+pf3NCiHR31+eHdhnp67+izLMeK7zy/GGYwEkC+uCgUnVNPVZZA1DBkWW0az/sctsZaLVnlTWquMeRpvJFD0FqkUPRZj74xDDU2NanC8CowfeALIhSFjBCKOgvq4n5oYwAAAADnkUsfbX19Xf/amb6uaKqf1z1S1cwbPV3fSp4+//6Dni6+UlVgUp/vc4xjJ0L6XxfuMHUeoAC4KBS1FWraIxSt6tbjfE+xckN+01Bl57Tme2pkGbW6tpj5Wp4OtKjWMmUZhk6drNb5gR41ZwhFIxMB+Suia6B6LK/8gT5dzCEUne70yjIbFQyPqt0yVNE2lvmF4QldaajQKcOQZVqqagio/0JKKBryyzIMtfZN6EqDV+WmIcsok7e6XSNLdnS91uqTSce4k7hca/z98VucDajGMFQTmNCdQIOq4vWoaHDIOq+QCUJRZ0Fd3A9tDAAAAOA8cu2j3b59e8/RooXyuDGiqdm5It01wNHCRaGotBryx6a2p1sTyH84ZHTtzliIuHJdTVnW8YyE/PIahk75WnQ1GNRgb7vOemLXkhCK2g8CqjOjm0EF+oIa7Auo+bSZw1T46PqmHn9ItqSpjvLMa53aD3SlypRlluvbzj4NBvt05dvT8hhGxlDUY1qqaenVYDCoq+3V8hqGrIrTqjI9Otue/HiFP7Q7WjZLKFrh8ag8tRaWX+zH5EwIRZ0FdXE/tDEAAACA88i1j7a6uqpTl4aLHor+a+eEPnz4UKS7BjhauCoUlcIaa4uHfbt6G6/rad77LMXW7qzp0bwkaUXBRlOWt1PJM9Zv66LHkOXt0FTiOcN9akwKRRd1/awpy6zXjcRBk/aELpYfMBQda1OFYal9NHai6U5VGqb8N5LTxufXzspjmGq6nnQi3blQnjEUrel6IDvtdamPr+hGvSHLbNaIkt+fGop6qgKaSajF6vV6WYaptqH9bhBKAaGos6Au7oc2BgAAAHAen9JHm5qayrITfWH82+bbWlhYKMLdAhxNXBGKRkbbVVNmREdCBsY0d/+mrrS36Hx7QIN3HulBsCX6fFmF/L2JwV4OxNburO/dnS9vh/zypK7j+aBL1RlHpqasKWoPqNnYHeW5y0HXFI2tb5q0Vmr0vclrncaWFTD9Gkq58bQ1RVNDzaTXndHlB5ke92sn28w6fT6lFrEapZ4HnAGhqLOgLu6HNgYAAABwHp/SR9va2tLY2Jj+W/NkwQPR//jNbY1PPWAtUYACcvhD0We9qjdTpsuXnZSvul7NdWd0JraO5a4eXUibX74/O2t3Jg7CtDOs45klWEwLRbMFhgcNRRPWN00kfa3T7MfLLRRN35Dpk0PR2OOEos6EUNRZUBf3QxsDAAAAOI9P7aO9f/9efX19+t258YIFor87N64bQ2MEogAF5tCHolMd5dk3V8pibrvGS/G1O7PvbJ+wjuePFIpG1zfNfk27a50SikJuEIo6C+rifmhjAAAAAOeRTx/t/fv3GhsbU3nXSF6bLx03RvS/28d0//59AlGAInDIQ9E59VTlFohaRso6mAfAHm1VhWGqoSOowWCKPU3yJa7jGZsaXteduhtclunzzakLax4kFH2mqzWGLO+56OZFKXbWGAlrncanz6ffM6EoZIJQ1FlQF/dDGwMAAAA4j3z7aFtbW5qZmVFXV5d+f3405zD0XzrG1dXbp4WFBQJRgCJxyEPRIbWlTp0/kInTy/cjtnZnhjU5o9zVpfLE0aexUaW+rqTNheJrku5utBTbqMlqUihp/6PolPw9Q9HYsdJHmUaJbmS0u9ZpdFSppeaB5I2WxlotQlFIg1DUWVAX90MbAwAAADiPQvXRVldXNTY2pq6uLpW1D+gf28b159W39cenbu0EoD/3jOlPTo/rt/5b8n83pI7Lvbp//77ev39fkGsAgMwc8lA0NvoyZ9MDvux3GF27M31DpF2iU/hrdDU2Yz0S8strGDrla4mO5Oxt11mPKY+ZGIpK9oOA6kxDnvJ6BfqCGuwLqPl0WfR1e4Si053eve9h5bqaDEMVraPRa7Yf6EqVGd2IqrNPg8E+Xfn2tE6ZJqEopEEo6iyoi/uhjQEAAACcR6H7aOvr63r69KlGRkbU3d2trq4utbe3q729XV1dXerp6dH4+LgWFha0tbVV0HMDQGYOeSgaHaWZ+/T5lA2T9iByvV4ew1RraI/Nme52yJe0jqetpwMtqo1t8nTqZLXODwzrsi85FJWkyERA/oqy6Fqnllf+wIT6/XuEovZdXfLuN71+RTfqU9Y6DU/oSkOFThmGLNNSVUNAd/r8hKKQBqGos6Au7oc2BgAAAHAexeyjbW9vZxQAflwOeSgqRULNOpPTFPoyne1+kHXUJ8BRh1DUWVAX90MbAwAAADgP+mgA7ufQh6KSZK+90OLCwoF8uUYcCrAXhKLOgrq4H9oYAAAAwHnQRwNwP64IRQGgcBCKOgvq4n5oYwAAAADnQR8NwP0QigJAEoSizoK6uB/aGAAAAMB50EcDcD+EogCQBKGos6Au7oc2BgAAAHAe9NEA3A+hKAAkQSjqLKiL+6GNAQAAAJwHfTQA90MoCgBJEIo6C+rifmhjAAAAAOdBHw3A/RCKAkAShKLOgrq4H9oYAAAAwHnQRwNwP4SiAJBEKUNRRERERERERMQfy3wgFAVwGaUMRW3bxhSpi/uljRERERGdJ300RPdLKAoASRCKOkvq4n5pY0RERETnSR8N0f0SigJAEoSizpK6uF/aGBEREdF50kdDdL+EogCQBKGos6Qu7pc2RkRERHSe9NEQ3S+hKAAkQSjqLKmL+6WNEREREZ0nfTRE90soCgBJEIo6S+rifmljREREROdJHw3R/RKKAkAShKLOkrq4X9oYERER0XnSR0N0v4SiAJAEoaizpC7ulzZGREREdJ700RDdL6EoACRBKOosqYv7pY0RERERnSd9NET3SygKAEkQijpL6uJ+aWNERERE50kfDdH9EooCQBKEos6Surhf2hgRERHReRajj9b/MKJ/u/ZYf3l2Ur/0Tei4MaLjxoh+6ZvQfz43rX+6/L36H0ZKfu+IR0VCUQBIglDUWVIX90sbIyIiIjrPQvXRwmtvdTo0r1/6JnTsROhAHjdGdDo0X/IaILpdQlEASIJQ1FlSF/dLGyMiIiI6z0L00fofRnIKQ1P9uWdMl6ZelrwWiG6VUBQAkiAUdZbUxf3SxoiIiIjOM98+2unQvI4bI58ciCb6b9cel7weiG6UUBQAkjgMoehPf/rTnC31l20+X9KlvgY8RG28OqPbE8+0XpJ7WdXs+ITm3+z3umld9hlqDpa+9gfx/iWfrKZgya8DERERf1zz6aP97sJMQcLQRP/y7GTJa4LoNglFASCJwxKK5sLRCUWDajYMWTuaKj9Vpbb+77Vuz6mn2lDNpem09020l8uq7tacbWv9+361+b6WxzBklVWo6dItLcVf+2ZKvfUVOmUYssyvVVl/RdM7AdgbTV+pV+XXZvS8vnMKfv+m5PU7DOba4b5/yZfQxrs2B20tXj0rz6l23S7FvSxcVaN5ShfH93vt3qHo+vf9aqs6Gf09M8rkq+3QzWel+11KDkWDajZ8ujxd6OMiIiKi0/zUUNQ7+KzggWjcf7r8fcnrgugmCUUBIAlCUWf5KaHobti0qifD51VjVOjSXVtPr9TIqujQZNJ7htVumWrqW5Ztj+qCx9K3PTNatW2tPr6mc5al8zejgdRkR4U8lZ2aXLVlr95VV6Wpyo670ePc7VClWamuu6uy7VVNdlbKk3YuzL+NY2Ga75LuO+DaP809QtHnQTV7PGronlDkjS179bFG2kv7u0QoioiIeDT9lFC0c/JFwabMZ7Nz8kXJa4PoFglFASAJQlFnmV8oaispgFruU5MZDUh3jn+zWRVWs4bf2LKfDujSuR7dSTjmYFN8dGn0OOf6d0fsrfc3yqoMaNa2ZQebkoO66UuqMZo06IAaOt2ChqKJ7RBskuU7r542n8rN2MjfK1M7U+uXbl1SU0WZLMOQ52ufLtx8ntB2jeq6Ui9fWXRUcE3bzd0Rw89v6kJ8JGdZhZq672p15/dvNzBMG3W8c+7soej9Sz5ZZ7/bPZdty34TVLNpqX04/bier70J54/9vp7v1oXY86cq6tU7FfudffO9guditTDK5NsZ6Zx+PYmB5c5/B5uSRuZGPxdv9H3/OdV8bcpKPV/WOkbPt3us6Ocke70QERGxFObaRwuvvdWfnrld1EA0vjN9qWuD6BYJRQEgCUJRZ5n3SNHrTfKaNeqds2XbbzTYZOpM++3Y82803GypovlmhvDljSLTPfrWU6nuaVu2PahW87S6phJekxjATQdUW5Y8UvRUzRXNOaCGTreooajhUdN3M1q132j+eqMqzCYNvrFjAblHzf3PtJ763PQl1RimattHNf/G1urdDtXshJ3T6q4s233u8XU1e+KjiRND0bu6VGGqtjMaWKYeI1souhvCZ7n/N8Nq95iq7YyOJF2d+U5NHkvNweWd91ueBl2bWZX95pluNFryNAW1bsdGSvs6Mox0PmAouvMZSxgpmjpCuiOhbfasY+pxn6q3xlBNR7xenapN+QcMRERE/HHNtY9WHnxS9EA07v9/da7k9UF0g4SijiOkVsOQ5Q+V+kLgiEIo6izzW1PUkOWp0+Vbz3ePd7NZFVarRm07NgIvQ/CyMyLua33TPR0LTDNMG04aHfpG97trVB4/76lG3Xhc+vodBguypmg8XEsbKZoYnia04ZuwFp4s7YywtN/061z8ubRRvgmh4UxAtUajggmbKT2+dV1D95ZTfkdWtfRkPjoF3rZl21PqOh0PHrOFotHH9wxFB8/JU96uiYTH5rqrZX1zTWE7Q6iaUINwX4M8ngb1jn+vyBtb6+F5PV1azXg9Bw5FV5f0dD68+48KU52qitdurzqmHXdZ/Q2mvA3duv19WOv2G0Xmn2hptfS/n4iIiEfVXPtoP/eM7R9ofjWuv74aVv+Ldwq/29RqzPDKuoZmnusf6g429f4nfxgueX0Q3eAhD0Vvq+tMuXzlMb/t0/P8D5o74Qld9VfrjBWdPmeZlqrq2jXw6O0nHIxQFEoLoaizzGek6Ppwq7xWkwaXE19zWxfLoyP7wn0Ne67VGB0FGF9vdO+RouHBc/J6mnTjcXTE3JPrTfJ6WjW6707kWNzp81lC0di077qTZQnh6gFC0ZvndCrrsgjJgeHSrUtq8samgydsBpXXSNG0e0p+bK9Q1LZXNXu9TfWnT+qUUSZf/SWNP898PQcORe3nGr8U32AseTp8bqGoLXt1RjfaalV1six9kzNERET80c2ljzb6OLx3kPnlPX31aENrHxP+SNna0uq7LX1I+stlW2ura/LVD+0bjPY/jJS8RoiH3UMeir7V3FhQg8GgBjvq5DEq1NDSovM52BWaz+8SwiG1egxZZT41dfZGr6W3Xd+Um7LMcp0fWsnxgISiUFoIRZ1lftPn59RbY6aFTJMdFapo7ldfg6mz3QlTbzKsKTrZ4Y0FNzPqrkxeUzR87ZudNUVvnkvYdMm2ZdtDOv+1RxdGS19Dp1uSUPRuhyrNWl2ZDqePBM5xpOjq0hMthFOmz8fWrz0/8Dg2GjUxEMweik52VOy9pmi2kaI1V/TU3jsU3b1OW/bqY11vtOQ5N5jxeg4aikb/YaFZocer0ecTa5dTKJo8sja6yZmp1sHS/34iIiIeVXPpo53onskaXn5+Iazv321LH7e0vilJ21p6/Fi/+nJEv6h5puF3iX+5fNS6vS193NT39x7q8z1C0f8VeFjyGiEedg95KJp4JdfVlDqd8CDmGT5Od3plGV5dumsnP2Hf1SWvIcvbqemcjkgoCqWFUNRZ5rvR0vpwq7xmg/oTR4vOdeusZanC+EZ9iY/H1pmMrkFpa/3ZqC74TDX0PpVtZ959Ph5APe2tk6eiWUPP3mh3LdM6XX1a+ho63ZKEosOtqrAadf3xquw3Yd3/rkHeg4Si8TVFY2t6rj/rV7PHo9bBlOnzT6/oG8OnSxNhrdurejLcrlpz/1A0vvt803fTybvPx+8jdU3RpNHMe4eikx0V8tRe1uyqvbve6LlBxdfarWjs15Jta/XxsC74jD1C0XJduBUNV+PrlN4Jv9m91lxC0Z0AOLoGa/3l+GfvOqEoIiJiic2lj/b/NdzJGFx+0fdakY/S5tvXMv0vNPtR2oy80Bfepxp5u53hL5dtzd66L3P+gza1rcj8U32RJRT9dd3dot074lHRPaGoHujymR8/FB3yG7IMv4YyPDcdqJavvF59T+OPvNVcsF0NXis6ndC0VNUQ0J1w4rsyh6L20riuNHh3ds31Vrco9MTe4zWmyr11ujjwRClxLcCeEIo6y/x3n4+OFq1sv52wmVJ0UxdPQ5/CKcdYvdu9O+U5dQrvmyn11se+Y8yvVdl0Td/vjBh8ruGO2ugu27FduBPXMsVCtXGhps8/13B8V3rza33T0a5vzXJdvG3vG+Yl7j7v+dqbsEt68vT86fiu60aZfE0dOu8z9O215fTjpdbj+361xXe3N79W5c4094Tn99p9Ptv0+TdT6vs2Yff52g4Nx4/7uE/nKsp2fnfbG09nCUWXdbO1QqcMQ7WBmdhnIvqzVVahcx3Nqon/Y8N+dZzu1jdfm7LMc7pp21qfuqpzCbvP13fcZPo8IiJiCT1oH+39+/f6k9PjaaHlZ22vtPRRWn+1rN98GdKx4BttSpoeGtLfP97M+rfL5vN5HTsxpN9MvtO6trU0M6PPsqwr+v79+5LXCfEw66JQVBppNks0UtRUQ+9+4aOtmUCVPEaZalri0+ybVWUa8lR16+HO6zKEorEp+p7T3+pKX1CDwV61nTZlmbW69ix++DFd8BiyPGcV6AtqMNinwFmPLMNUfe8zARwUQlFnmWtghodP2hgRERHReeYSiqZtsvTlE43Y0ubrV9FA9ERIxwaj4cvLhbDG9vrTaWkhdpwh/WbG1qa2NPJd+hqjx40RQlHEPHVVKPq8t/ZHD0VlP9CVKjM6MrPSryvBO3q6likeHVOnt1y+tqGk8HS+p0aWUa5Ld+OPpIaiKxryW7KsJoUSR5SGr6vJNFTRNhb9eahZHsNQ80DC0e0JXSw3ZFV163F+dwlHCEJRZ0lg5n5pY0RERETnmUso+pM/DCeHloPrkrZ0szvhsW9/0NIB/nZZuj+dcKw53XyvhKA0WUJRxPx0VSiqux3y/dihqCTZS5ro8as2vvt8LCC9OhHe/70hvyzDUOvOZaSEonZIrYnh5w6LulZryPIFoqNMpztVaRiquTCuF8yXhzw4LKForpb6yzafL+lSXwPSxoiIiIhHzVxC0T89czs5sDy5oMlNaXNlWb/eeXxKbSuZ1hFN4OM7tZ1NWDd08p029VGTg7fSAtE/OjlKKIqYp+4KRWMB4oEDUdNSVeftQl6A1p7cUX9nvWrKDFmGR43XZhOejoanZ0/F1hRNMGsoOhtQzV73EA9FFdadzprYGmyWquqa1NV3RwtvC3h7cCQ4DKHoUZK6uF/aGBEREdF55hKK/nn17bTQ8ovBda1LWl9a2N0sybugyayDmLY0OXh77/cn+Bc1E4SiiHnqrlA0PnoyPlrzVLl8Z+rU3NKi853RdTxv3V/Q4kJEG4U/eTJvpxXwGbJMv4ZsSQor2Fgmyzyttt4xPVhY0OLCghb7Gg8UivqaeqLrkKY6PKPVhNNuRO7rVm+nmutim6GU+XRpbKXYdwsuglDUWVIX90sbIyIiIjrPXELRv21OD0V3N0uS1l+F9duv4sHonHrCm3r3Mf6X0LbevV5XR3f8GCP67b34+5Z31yRN8b+33SUURcxTl4Wi0p0Lp2TVX08KCjxjfygAACAASURBVIvGy341l5fL1z6S8emHAZ8sw6crs5LmulVnGKoJzCa/aL/p8yvX1WQYqmgd3XMjp41IethrLwXVbLGmKOQGoaizpC7ulzZGREREdJ659NEuDExkDC6PnRjSr268VuSjpK0PGh95oJ/thJwj+kXNXf3iq93X/qz1ucbXtyVtKzI/r19lCUSPnQjpbP90yWuEeNh1Vyhqj6rdMmRV1Ol8S8s+tis4u/8h92ZWV3xG+iZIkqSwbtSbsox63VjRzojP6q4HiResmS7f3qGoFnX9bHSn+auPk2PRyGhQI0vRx8bbLFlGja4mbTS/ohv1iVPsAfaHUNRZUhf3SxsjIiIiOs9c+miPHj3SH50czRpgflb1WD3hTX2QpK0tLYbfqP/ec1UOP1flcFj9ixtatKPrjX54t6Ge3jv6LMuxjp0I6Sd/GNbjxZclrxHiYdddoejKmC6eNmWZls6Ul8uXxTOWKcs8ra67+e9IZD/o1tmy6DT1ptgU/cG+gM7XlMtjmKoLPIiN8JxWwGvIMsv1TXtvwmv2WVNUkv0goDrTkOWp1sXe6LT5q+3V8hqm6rqmtS5Js92qMw15yusV6Iu9psWnU4ahys7pvO8Tjg6Eos6Surhf2hgRERHReebSR3v16pX+z4X0zZBS/bzukapm3ujp+lby9Pn3H/R08ZWqApP6fJ9jHDsR0j+2jTN1HrEAuiwUvSG/Gd3g6MJYlsDzIK/JEXtpSv3tdao+WRZbz7RM3jN1uhh8lLx2aXhCVxoqdjdDagjozniXqpNGkKaHopJkPxnQxfg6oYapcm/68ZNfY+jUyWq19EwoUpC7hKMCoaizpC7ulzZGREREdJ659tFGR0f3HC1aKH/yh2HdvjdT8vogukFCUQBIglDUWVIX90sbIyIiIjrPXPtoy8vLsjqKG4geOxHSv3SM039ELJDuCkUl2WsvtPhibc9NiQ7yGoCjCqGos6Qu7pc2RkRERHSen9JHu337tn53brxogehv/bc0NzdX8togukXXhaIAkB+Eos6Surhf2hgRERHReX5KH21jY0M3b97Uf/XfKXgg+h/qbmn0zj3WEkUsoISiAJAEoaizpC7ulzZGREREdJ6f2kd7/fq1enp69DdNYwULRP+maUzXBoYIRBELLKEoACRBKOosqYv7pY0RERERnWc+fbTXr1/r5s2bOnnxZl6bL/3kD8P659Zh3b17l0AUsQgSigJAEoSizpK6uF/aGBEREdF55ttH29jY0NTUlDo6OvRPLUM5h6G/Pz+qjsu9mpubIxBFLJKEogCQRDwUDUd+IBR1gNTF/dLGiIiIiM6zUH205eVl3bx5Ux0dHfqq7Yb+Z8uY/n3VuH7uiU6vP26M6I9OjurfeW/pb5rG1NA9oLbOy5qcnNTr169LXgdEN0soCgBJEIo6S+rifmljREREROdZ6D7aq1ev9PDhQ4VCIV26dEkdHR1qbm5Wc3OzOjo6FAgENDw8rLm5OW1sbJT8/hGPgoSiAJAEoaizpC7ulzZGREREdJ7F7KO9f/8+o6W+Z8SjJqEoACRBKOosqYv7pY0RERERnSd9NET3SygKAEkkhqLhVyuEog74ki71NSBtjIiIiHjUpI+G6H4JRQEgiaWXy3oZiRCKOkTq4n5pY0RERETnSR8N0f0SigJAEi+Ww7FQNKLwqxX9kBiKJgSjhKI/3pd0qa8BaWNERETEoyZ9NET3SygKAEnEQ9HlWCgaIRQt+Zd0qa8BaWNERETEoyZ9NET3SygKAEm8DIcV/uGVljNMn39FKFqSL+lSXwPSxoiIiIhHTfpoiO6XUBQAkniZsPN8PBSNB6KEoqX5ki71NSBtjIiIiHjUpI+G6H4JRQEgiZ1NlmKhaOImS4SipfmSLvU1IG2MiIiIeNSkj4bofglFASCJxFGiP2TZeb5YoSgiIiIiIiIi4o9lPuQVii6HI3oZDutl5Ae9WA7rxctlPX/5UksvX+r5i10Xl14gYp4mfqaWXr7U85cv9eLlcmxjpR/0MhzWcjg6SjSyspLTJkuFCkUhHerifmhjAAAAAOdBHw3A/ZQ0FI1EftBOMBqOaGk5rBfLYS0th/X85bKW4sZ+RsRPc2k5vPN5iv8c/6y9jH0Gl8MRRWKjRCOvVnKaOk8oWjyoi/uhjQEAAACcB300APdT2pGiP7yKrl0Y+UEvI/FwNBrWvEgIcRCxcMY/X/HP284aogmB6A+ra1FjmyztN3WeULR4UBf3QxsDAAAAOA/6aADup7QjRV+tKLKyosRwNPzDq2hAGvNFOIyIBTLxsxVO+Nwt//BKkZWVnUA0krKW6H6jRAlFiwd1cT+0MQAAAIDzoI8G4H5KG4qurCryamVnU5flH15pOfKDliMRhRNGr6W6HIkg4j5m+/yEd17zQ9JnL5KwhmjS5kopI0UJRX9cqIv7oY0BAAAAnAd9NAD3U9JQdGdE2sqqIiurO+FMOLaeYdzlH14hYp5m+lztbKYU+wzuNWV+vw87oWhxoC7uhzYGAAAAcB700QDcT0lD0Vdrr3fXLowFpHF/SPhvRCycqZ+txM/gq7XXWUeIEoqWBurifmhjAAAAAOdBHw3A/ZQ0FI2vVZhoYkCDiMU19fMXDz8PurkSoWjxoS7uhzYGAAAAcB700QDcT8lHiq6kBDGI+OO6E3ym/pxDIEooWjyoi/uhjQEAAACcB300APdT8pGimQLRlbXXGafuImIBjH2+MgajKebygV55TShaDKiL+6GNAQAAAJwHfTQA9+OYUBQRneOnfKBXXhOKFgPq4n5oYwAAAADnUYw+WujJmr7qf6a/qr+nP6u8o+PGiI4bI/qzyjv6Ly0P9Puexwo9WSv4eQEgMyUNRRPDFEQsrZ/6QSYULS7Uxf3QxgAAAADOo1B9tLV3m6ocfq4/q7yjYydCB/K4MaLK4ecFOT8AZMcRoSgiHn4JRYsDdXE/tDEAAACA8yhEHy30ZC2nMDTVPz51S90PfijA3QBAJghFEbEgEooWB+rifmhjAAAAAOeRbx+tcvi5jhsjnxyIJvpV/7MC3RUAJEIoiogF8ccMRX/605/m7GGFwMz9HN42DqnV8OnKrCTZejF1R3NvS31NzsBemtLkIxcUYzagGsOvoVJfBwAAQAnIp4/2d53fFyQMTfSv6u8V8O4AQCIURcQC+WOHorlwdELRkFoNQ9aOpspPVev8wBPZeqarNYZqArNp75rqKJdV06N5SfaTAZ2vtOQxDFllFfIHJhSJv9B+oGsNFTplGLJMS1UNvZqxJWlWV3yJ5921NZR3CVzPp/yP2H4yoPPVJ6NtYZTJV9epkSW7CFe3F4mh6B1dKjf1bd/LH/kaMhHWnUCDqixTlmHo1MlqnQ8+0kYRz/gw4JPl3/1ln+wol6e+T8tFPGcm7NFWVRg1ulqowSR5h6LR7wa+BwAA4DDyqWGJb2ix4IFo3N/3PC7sTQIccQhFEbEgEooWh08JRXcDiLdaGLugGsOrwLT0vLdWlrdT00nvGdMFy5T/xoqk27rosdT0XTRA2pjvV7NlqX00GrZNd3rlqerS9FtJb6d1ucpUZWfy0XZ41qv6skYFV3K736NIzv8jDofU6vGosWdSa7akt/O61VElT1rbFpvEUNQ5zPfWyuO7oFvz0ZGaG4/65PfEf8eLQ2ooWhpWFGw05Ssvz/65zBVCUQAAOMJ8Slhy+X6kYFPms3n5fmT/CwGAA0EoiogFkVC0OOQXikpJocTKDfnNaEAaxx5tVYXVqjFb0uKQAi1XlTgxZ8gfH10aPU7zwO5oRHugSVZVtx6nXYetqQ6vKjvu6sceu3gYyfV/xA8DPlnf9CmpO2yH1GpaujAW/TEyEZC/omxnpOTFoaVYW0TbsfFC/HlT5ZXtGpnaHSF8qqJB1x7YCedq1cXYcx6rVoGJcOykiaFoSvgVntCVhFHFte2jseuN/R519Sadfyx+SIU11l4tb1lsBGxDTzSElyT7iUItlSo3U4+ZzJDfkK/jbnLNeurkax+JHSZlNHTvg1htovdzsaddtZYZO398NLRiI6W9Cecf0gs7dZR0NEBMDkltPR1oiR3TVLm3QVfjNzUbUI3RpMu9DfKVpd9XYjt6rEpdHN0pVDrPevSNUa8bYx3yxT/T8fsP+GQ1de2M9E4+VuL1Jbf/bihqa8hvqqJtbOeYq9frZfkCepjtOmcDqkkcOV7y0BgAACA3cu2jrb3b1C99E0UNROM70wNAYSAURcSCSChaHPIeKRr0y2vW6tozSbFgYzcwsjXWaqmidTRDeGlrbfY7NXmq1DMrSUNqM8/o8oPE0/l3QpEkVm7IbxZwCq/LyfV/xLtBdRae9are9Kg1OK8N2Xox3qE6Mzm8rKj/Lrr+59tpBXyGLKtJwfm3kr2miQteWfXXtapYmGbVq+/RW0lvNd1VJc9O4JYtFI2OWPT6B/TCluyloJotU60he+d1nqoOTSzZO+eP38/D7iqd2nluXgN+T+z309Z4m2dnpLK9NKx2b+bRn6tDzfKa5fq286YeRFLX9ZxWwGuqrms6Ohp6ulM1O/cQ/fx4G/s09zb1ulc00uzZfW5tUperTH3TE/0lTx0pmvizPdYmr1mly5NrsvVWc32N8lp+Da0oFhyaqusY1ws79XrGdMGy1Bxcki1bLwb88prZR1/P99TI03hDq7F7jF53wvWYVbo0viRbbzXd6dv97E53qtKs0uXpWBsnPpcwUjT6DyhtGtduG0fbba/rZKQoAAAcXnLto525uVD0QDSucf1pke4a4GhBKIqIBZFQtDjkt6aoIctzVlcmdkeXJQUbdkitKSNHo4fxx97/tep7ZpNG0SVNlc4Sik53erMErZCJ3No4GjLtFYo+7q7aCTWjRMPvaBieHlLNdJ1JHsWX0K7p08Lv6lJ5fERqtlDU1tqLBe3mkbZCTckjjhPPv3uOOfVUJY9G1vwdDQ7PaFVDajPLdelupvelE5nu08W66KjI5DVF3yqy8CK67IAk6YEun4lfT/rv+G4Anf6PAqszwxq8M5/xWhJ/Hmk2U0auRtf3bbq+kmF6emJ9YgHu+Xi4m3rtiURfGw+Jpzu9sYA0S60Sz/s2osUXa7uf1wddqo4/l/g6e1TtVqwN7JBad4L2va6TUBQAAA4vuYYlP/eM7R9ofjWuv74aVv+Ldwq/29RqzPDKuoZmnusf6g429Z7RogCFgVAUEQsioWhxyGekqD3WtjsibYdoqNU+amv1RuOe61BuzAfVurMW4wFHiq6E1GplCFohK4UeKZopLNx9bK9QMsaeoWji+7NPn0/eCCrq/qHoiM6XZQvQMgT+hpFl+YYE7DU9vNmpRo+p+t7oqM7IREB+b2z6fNKGYHuEok97dHaP9VP3CkUztdfOY3uGopK9NK6r/mqdsUx5rMrYpmkZbnO0VRWJo0hnA6pJ2HBpz1A0ZWOqxGUAkl+XEK6Ptaki4bOf/ToJRQEA4PCSSx9tYmF17yDzy3v66tGG1j4mvGlrS6vvtvQh6UjbWltdk69+aN9gdPDxqgAgPwhFEbEgEooWh/ymzz/TtVozLZCJjuQc0I3G3em/kjKuKTrd6c06im/1en1aKLU7hRcOSq7/I57u9O65pmi2kaLR9SDzDUUPMlI0OnKwoWd2Z1Rj6tq0Bx4pujOKMUMon5ExdXrLdTFl8MTOaNjYurrtN+djI0ezhbyp151+fnvthRZjw2E/ZaRofe/i3qGovaaXC5HYddpam+xUjVGlnrnUe44ui5EWGBvGzoZLe4Wi0X8cadXw/Nu059Kub6xNFeUdutJm7X6v7HmdhKIAAHB4yaWP9n97v88aXn5+Iazv321LH7e0vilJ21p6/Fi/+nJEv6h5puF3iUf6qHV7W/q4qe/vPdTne4Si/9z9qMB3DHD0IBRFxIJIKFoc8t1oKbqeYco6hM969I1lqcKoV9KSjCs35Dc98vdFpxrbS+O66DPVeG1RUubd55MCV3tU7ZZHF8aYOJ8Ln7r7vL9vNnn3+fjIvZQ1Rdcmu1S3s0zCJ4Sinkb1J64p6mnT+J5risbWmOyPnX+2T37PQULR+JqiXZpasyV7SSG/R97mIa3G1/Q82xN7bk1TPX5dCD5PKU587dGO3d3n58d0qcqMBoSLvao3fArE1vdcGOtQnXmQUDR2fn9QCzu//2Wq657dvYeEoHqvNUWj6/zGPpN7haLxAHc4uklWdL3RDKHoyg35zejo70Tme2t3RoLvFYo+762V5euM1jX+u5QtFNVdXSo35TET6rTndcY29urbY4MoAAAAh5JLH+0/fTuZMbj8ou+1Ih+lzbevZfpfaPajtBl5oS+8TzXydjvDkbY1e+u+zPkP2tS2IvNP9UWWUPQvz04W7mYBjiiEoohYEAlFi0P+u89HR4sm7wS/qGu1RsYRnRvTPbtTi8sq5A9M7I5ITNl9u8p/XU8Tl3/srZWnpkfzOd0hfMr/iJOmp5uWqhoCupOQO+23+3xOoWji7vPl9Qlr1GafPh8Zbd/dbb22U5fqzaxrmiafP2H3edNSVdLu7wm7zxtl8qXc825xljSRMB3cY3nV0D4Q+121NRPf6d0ok8/fqXZfbH3PPUNRJf/+l53U2YRd4jXbo3rLlGU2ayTtnvbbfT779PnIaKcaEnZ1b+l7kDZ9fr6nJvOGZ/ao2q1oWLrn9Hn7wc6u9FZZhVo6W1UT/weTtOuTpjrK086313U+7KlVuWnI05x4FAAAAOdz0D7a9va2/vTM7bTQ8rO2V1r6KK2/WtZvvgzpWPCNNiVNDw3p7x9vZj3e5vN5HTsxpN9MvtO6trU0M6PPsqwrur2dKVgFgINCKIqIBZFQtDjk+yUNzsfJbbzXZkZwNJnqKN9zTVsAAAC3kEsomrbJ0pdPNGJLm69fRQPREyEdG4we7+VCWGN7/em0FN/Ffki/mbG1qS2NfJe+xiihKED+EIoiYkEkFC0OTg7MoDA4uY0JRSGRjfl+NVu7GzgBAAC4mVxC0eNGyq7xg+uStnSzO+Gxb3/Q0gGOt3R/OuFYc7r5XglBabKEogD5QSiKiAXxxw5Fc/Ww4uTADAqDk9uYUBTiPO6ukmWW69ve9Cn8AAAAbiSXUPSXvonkwPLkgiY3pc2VZf165/Epta3sE2J+fKe2s7vH+fXkO23qoyYHb6UFoj/3jBGKAuQJoSgiFsQfMxQ9SlAX90MbAwAAADiPXELRv6iZSAstvxhc17qk9aWF3c2SvAuazPqvi1uaHLy99/sT/HXdXUJRgDwhFEXEgkgoWhyoi/uhjQEAAACcRy6h6N+13skwvT2+WZK0/iqs334VD0bn1BPe1LuPO0fQu9fr6uiOB6Ij+u29+PuWd9ckTfF/tE8RigLkCaEoIhZEQtHiQF3cD20MAAAA4Dxy6aN1Dd/LGFweOzGkX914rchHSVsfND7yQD/bCTlH9Iuau/rFV7uv/Vnrc42vb0vaVmR+Xr/KEogeOxFS4yAbHwLkC6EoIhZEQtHiQF3cD20MAAAA4Dxy6aPNz8+n70Cf4GdVj9UT3tQHSdra0mL4jfrvPVfl8HNVDofVv7ihRTs66vPDuw319N7RZ1mOFd95fjG8UpwbBzhCEIoiYkEkFC0O1MX90MYAAAAAziOXPtr6+rr+tTN9XdFUP697pKqZN3q6vpU8ff79Bz1dfKWqwKQ+3+cYx06E9L8u3GHqPEABIBRFxIJIKFocqIv7oY0BAAAAnEeufbTbt2/vOVq0UB43RjQ1O1ekuwY4WhCKImJBJBQtDtTF/dDGAAAAAM4j1z7a6uqqTl0aLnoo+q+dE/rw4UOR7hrgaEEoiogFkVC0OFAX90MbAwAAADiPT+mjTU1NZdmJvjD+bfNtLSwsFOFuAY4mhKKIWBAJRYsDdXE/tDEAAACA8/iUPtrW1pbGxsb035onCx6I/sdvbmt86gFriQIUEEJRRCyIhKLFgbq4H9oYAAAAwHl8ah/t/fv36uvr0+/OjRcsEP3duXHdGBojEAUoMISiiFgQCUWLA3VxP7QxAAAAgPPIp4/2/v17jY2NqbxrJK/Nl44bI/rf7WO6f/8+gShAESAURcSCSChaHKiL+6GNAQAAAJxHvn20ra0tzczMqKurS78/P5pzGPovHePq6u3TwsICgShAkSAURcSCSChaHKiL+6GNAQAAAJxHofpoq6urGhsbU1dXl8raB/SPbeP68+rb+uNTt3YC0J97xvQnp8f1W/8t+b8bUsflXt2/f1/v378vyDUAQGYIRRGxIBKKFgfq4n5oYwAAAADnUeg+2vr6up4+faqRkRF1d3erq6tL7e3tam9vV1dXl3p6ejQ+Pq6FhQVtbW0V9NwAkBlCUUQsiISixYG6uB/aGAAAAMB5FLOPtr29nVEA+HEhFEXEgkgoWhyoi/uhjQEAAACcB300APdDKIqIBZFQtDhQF/dDGwMAAAA4D/poAO6HUBQRCyKhaHGgLu6HNgYAAABwHvTRANwPoSgiFkRC0eJAXdwPbQwAAADgPOijAbgfQlFELIiEosWBurgf2hgAAADAedBHA3A/hKKIWBAJRYsDdXE/tDEAAACA86CPBuB+CEURsSASihYH6uJ+aGMAAAAA50EfDcD9EIoiYkEkFC0O1MX90MYAAAAAzoM+GoD7IRRFxIJYiFAUEREREREREfHHklAUEfO2EKGobduYInVxv7QxIiIiovOkj4bofglFEbEgEooW70u61NeAtDEiIiLiUZM+GqL7JRRFxIJIKFq8L+lSXwPSxoiIiIhHTfpoiO6XUBQRCyKhaPG+pEt9DUgbIyIiIh416aMhul9CUUQsiISixfuSLvU1IG2MiIiIeNSkj4bofglFEbEgEooW70u61NeAtDEiIiLiUZM+GqL7JRRFxIJIKFq8L+lSXwPSxoiIiIhHTfpoiO6XUBQRCyKhaPG+pEt9DUgbIyIiIh416aMhul9CUUQsiISixfuSLvU1IG2MiIiIeNSkj4bofglFEbEgEooW70u61NeAtDEiIiLiUZM+GqL7JRRFxIJIKFq8L+lSXwPSxoiIiIhHzWL00fofRvRv1x7rL89O6pe+CR03RnTcGNEvfRP6z+em9U+Xv1f/w0jJ7x3xqEgoiogFkVC0eF/Spb4GpI0RERERj5qF6qOF197qdGhev/RN6NiJ0IE8bozodGi+5DVAdLuEoohYEAlFi/clXeprQNoYERER8ahZiD5a/8NITmFoqj/3jOnS1MuS1wLRrRKKImJBJBQt3pd0qa8BaWNERETEo2a+fbTToXkdN0Y+ORBN9N+uPS55PRDdKKEoIhbEHzMU/elPf5qzpf6y/X/s3d1PW3mC5vF/JJd1U1HdlVpdc1Gqi53urqudUbVGWq1GK632YmvU6urRjHZ2Rpoe9e5ktDVTjonLARKbkBdITAgECC8hkIIQwjsBggkEkkAIBNKYTkzsACe8PHvhV7B5cTgndo6/j/SRusEcjs/PderHU79zzlFO0tneBzDGO4w3qNThU1e29wMAAMBCR5mj/a520pQyNNmvL/qzfkwAu6EUBWCKD12KZpL8KUU7VelwyBXnVOHpElV3PFHYmFbLOYdKG8ZTfm6kplCuc82aNgyFn3So2nNKbodDroIi+RruazH22tCYWsuKdNrhkMt5St6yWxoPJW8rqKk7V3Xh9Cm5Kc0sGmNDEw2epDFOqOz8QPv8XqXouG56dn3+QmO66S3Q+Zqkz5gZx7OnUkWOc2qZzv7Y7qfLl/6fx8QYO+VrX0r9/lK7fE6HXJ4GTeTA+wAAwK7etxQt7npueiEa8/ubT7J+XAA7oRQFYApKUetO0od/faQUTZRjQT3ru65SR5EaRg3N3iqVq6hO/h0/06caV6x8GVCt26UrLZMKGoaCM2266nLpek9IhmHIX1ckt7de/qAhIziqRq9T3rrR6HZCGm/w6vSZq7rrX1QwB47dx+K9StFsFmJmlKKh5+r0uVXs6zS1EDWMJXWUO3W2sDDps5mbDi5FHfH/WJH8venmc5HvUYoCAGCp9ylF6/0vTbtkfi/1/pdZPzaAXVCKAjAFpah1J+nDv353KWooVkZVdhrRFWaRgjS+/Z5KFbkq1RcyZMzeU8PVFj1I2maiuIls52pHKPGzHZfl8jZpyohuu+CS2heyf8w+NuaWogsaaiiTp8Ahl6NAnvhq3sj4lV9vkK+oILKK2FOtnpHEyuDTRWVqHYuNb0hPOq6q9JRTrt3f21WKJq8udp/yqLZnIc1+JZeiC+ryuVVc3qYnSSuN028n8nOXbs3GXzdSUyi3r1PhdO9/ulkXHZfU3lujs7HPdfz7IY3fKpP3lDPx/p+H4setr7pExfHj1hwp/w1DRuiJOq96VOiMrZBOfG+iwSOXrzPxO5KPTadPLs91tVRHf7agSL5bYwrvXtGdZiwnGjxyXSpP+efVMEbVUOSUr/xS0s8dNFaX1Xgr+plwnlJpdU+8iE5ZGX5rLH5cw086VH22IL7Nmstnkt7rAZ+zymqdK9i79AUA4GOQ6RwtsPJWvzg7bGkhGnsyfbaPDWAXlKIATEEpat1J+vCvT7NS9I5Pxc5StU4bMoyQunxOna0Zjn4/pL5Kl4oqe9IUTCEtj7foitur5nFDhtGlKucZNY4lvabTFy9mwh2X5Sq5rKoDyzEcbYz3L0Wnb5XK7fap83lIRnBSt87HVvNGyqqiSy2aiq70bfA45HJd1p2ZoIxQQIPXi+S61KaAYcgYrZPX6VXjaFCGEZS/Lul3Jhd/oT7VuJ06Xz+qoBHSXHelvM5ydSzt3rdYKToWWVHsbdh564V9tjPdfE6u0luaNQzFSsHKzlDaYzPdfE7u8nYF0rwu0HVVxe5ytU1G3u+Deq/c0ZWYE01enfbWaPB5SEZwRnd97ug/FyENVLnl9tbrQSByTNvK3SrydSpgHKIUdbjluz0ZeU93LqvI6VNX9H0fS8GPpQAAIABJREFUuFLU15H6z+dwtOztSPyzd/BYOXW+ZkBzIUPB0TqVOjy6OZ44lpFjvvt7kdtteCu7NRcyFH7eoUq3I/5eD/qcub016p98pvlA+nECAOBjkOkcrbDzmeWFaMy//zSd9eMD2AGlKABTUIpad5I+/Ot331PUIZf7gm7eT5STkZWhVRowDBmhTlWmrEQzomWOQy7HKV1qHo8WMp2qjBcmSa+Lli8TDR65nF7dGHiusBHSXIdPxWnLMRxtjPe4p6ivU4YxqWavQ1faku5DGR+jpBXD0e+N15/ZWegljacRXNTsXCBRxo3VqyRW9iUXf11X5S6s0Uh8/1J/T/LXz3rP6fLFCzqzuxTdbzux1Z9L0d+dVCzuFF1FGb0Pp7+uKFqQRr7fc9WpkvqxxOuXHqr3zn3NRI9b8ipoY+a+7nY/VMDoUpWzUDeGk35P0v4cvFI0ubze+c/QgaWop0ETo3Xyxle8Rv4jhrduNHIrjEzHKmV8glp8Nqfl+LEcU+OZ6Pcmm3TeUarW2cQ+dfkO/znbcSwBAPhIZTpH+8I9eHCheXJIv/kpoI6XawqsbSgYFXgdVu/kgv7xwuEuvf/0h76sHx/ADihFAZiCUtS6k/ThX79zpWi4r0rFLp+6dhSTw7pRGLlPaKC9XO6Ue4wmBGfuqNIdK5n2XymaUg4ZY2o841RVV/aPYa4zb6VopJBKKUydV9WTpqxMGbMdJV7k8mhv9JLsiDRFW7xA3+l802TafSu63KHF2OXzV7viheX+24msWrzStqTZW6V7Xjof7qlUUXIRP96g0vgDl57u+aAxw+hRdcFeD6pK8x8Dkr5meSlqTKvlXPSfwaV2+ZyR97PzM3DIsUoah9h7XbzfIF9x9PL55Ad2pblvbKIUzexzBgDAxyqTOdrATGD/IvP7hzr5dFUrW0l/pGxuKri2qXc7/nLZ1kpwRZ6y3gOL0Y7Hy1k/RsDHjlIUgCkoRa07SR/+9bsvn59Wa6kzpXjx1xWpqLJD7eVOXWxOuvQmzT1F/XXFO1aHJa8AC7Rdit9TNNB2addDYShFrRnj/UrRNCse4zIrRSOFeaW6Z4KR7yWXZLtXip6p1/iB+737QUt9qnG7VdkZXcV8wHZmb5XKdalBN0v3unQ+cmuIdMVq7IFLKStFQwHNP1tUMN1xi6++3GulaGQVpfWlaHQszjXrfvzWAGm+f5ix2v05iN5j+Pq9meiD0ZK+N3tLl2Krc43E/u51LtjvcwYAwMcqkznaiebJPcvLz2oDerK2LW1tKrwhSdtanJnR19/368vS5+pbS/7LZUthY1va2tCTh4/12T6l6D83Pc76MQI+dpSiAExBKWrdSfrwr0990FK4ryr1MvbpZl10uVS0q/SIlCSxeyAaCj8fUK3HqfLWyENu0j19Pl7qLHWq0uVW5Z2ZyP0TuXzeojHe/56iE01enT5Tpa6ZyP0ln92r1tWGUb3KsBSNXJ5dF72P5oz6a7xypyvalrpU5XarvHlEyyFD4cCIWq5U6e7s7n3bVYoahsJj9Sp1enVzLHTwdpbadMXplHuvS+eX2uVzRlZAJ399+lZpfDV05J6iPt2NHht/vVenvU2Rlc5NXp2O3Tc09Fyd8ZWsu+8pGrnfaKycDHf65HZdVueCETlO1z2JVZqHKEXPXr+fdtXrjjEO9ei6q0CnCxLvL/n7hx6rpHFIFJ8eNYwEFDaCetZXo/PO2Gck8h9U9rqnaCafMwAAPlaZzNH+uvxB2uLyq/Y3Wt6SNt6+kbPipaa2pI3ll/qqeFb9b7fT/OWyran7E3LOvdOGtrU8N6uv9ihFv7kwmvVjBHzsKEUBmIJS1LqT9OFfn+7p89Fyo2Y4qXyZVWupY8f9FmOCo82Jy2kLiuRruB9/UrURGlNrWXHiKdy+nU8PD442R59sHnladfK9TGHWGGfy9HmnCj1X1fkkpExXikbGukino5+Dq3WVKk2+r+ceT59P+czEpZaihhHSeINXbrdPXQsHbWdJ7Zcce146P918Lv0xCfXouitWJiY/fb5AxSXV6ltIHLf40+edp+SNP03d2Pfp84Yxow5f4jj5qi4n7ud5QCka6KqKjFN0tfV+Y+yvK5Ir6VYXO0vTw4/Vzs9B5HjEnyDvq9N1T+JeoeHnXaqNjsfpojKVexx7PH1+/88ZAAAfq8PO0dbX1/XnZ4ZSSstPql9pcUsKv1rSt99361hnSBuSxnt79Q8zG3v+7bKxMKdjJ3r1rX9NYW1rcXJSn+xxX9H19fWsHyfgY0YpCsAUlKLWnaSzvQ9gjLNvSe2X9n7qPCwQCu0ooLt8jp23HwAAwOYyKUVTHrL0/TP1G9LGm1eRQvREt451RcqXP84HNLjfn06L89Ht9OrbSUMb2lT/7dR7jB539FOKAkdEKQrAFJSi1p2ks70PYIyzK6TlkTqVxp/CDuvNq/3i6fitNIKj9TrvdKumj1IaAJA/MilFP/2hb2dp2RWWtKme5qSvXfmTFg/xt8vixHjStqbVs66konQnSlHgaChFAZjiQ5eimcr2yfYoJ+ls7wMY42zqueqUq+Csanu4HcOHlHw7A/epYvlujaW9dQEAAHaVSSn6i7PDOwvLH+fl35A2Xi/pm/jXx1T9Ot19RJOytabqi0n3DfWvaUNb8nfdTylEf/7jAKUocESUogBM8SFL0XzCcbE/xhgAACD3ZFKK/sW54ZTS8quusMKSwovziYclFc/Lb+z1F9Gm/F3D+/98kr8sHaEUBY6IUhSAKShFrTtJZ3sfwBgDAADkm0xK0b+tTC1FEw9LksKvAvruZKwYnVZLYENrW7G/hLa19iasuubYNvr13cPYzy0l7km6y99Xj1KKAkdEKQrAFJSi1p2ks70PYIwBAADyTSZztNp7I2mLy2MnevX13Tda3pK0+U5D/Y/0s3jJ2a8vS0f15cnEa39WtaCh8LakbS3PzenrPQrRYye6dbFjPOvHCPjYUYoCMAWlqHUn6WzvAxhjAACAfJPJHO3p06f6+Y8DexaYn5TMqCWwoXeStLmpF4GQOh4uyNu3IG9fQB0vVvXCiNxv9N3aqlpaH+iTPbZ17ES3Pv2hTzMv/pj1YwR87ChFAZiCUtS6k3S29wGMMQAAQL7JZI726tUr/d/a1Ich7fbZhacqmQxpNry58/L59XeaffFKJU1+fXbANo6d6NY/VQ9x6TxgAkpRAKagFLXuJJ3tfQBjDAAAkG8ynaMNDAzsu1rULJ/+0Kfhh5NZPz6AHVCKAjAFpah1J+ls7wMYYwAAgHyT6RxtaWlJrjprC9FjJ7r1r3VDzB8Bk1CKAjAFpah1J+ls7wMYYwAAgHzzPnO04eFh/e7qkGWF6HcV9zU9PZ31YwPYBaUoAFNQilp3ks72PoAxBgAAyDfvM0dbXV1VT0+P/mfFA9ML0f9y4b4GHjzkXqKAiShFAZiCUtS6k3S29wGMMQAAQL553znamzdv1NLSot/6Bk0rRH/rG1TbvV4KUcBklKIATEEpat1JOtv7AMYYAAAg3xxljvbmzRv19PToxxs9R3r40qc/9Olfqvo0OjpKIQpYgFIUgCkoRa07SWd7H8AYAwAA5JujztFWV1c1Njamuro6/f5ab8Zl6B+uD6juZqump6cpRAGLUIoCMAWlqHUn6WzvAxhjAACAfGPWHG1paUk9PT2qq6vTyeq7+t/XBvWfS4b0hTtyef1xR79+/uOA/lPxff3WN6jy5nuqrr8pv9+vN2/eZP04AHZGKQrAFJSi1p2ks70PYIwBAADyjdlztFevXunx48fq7u5WQ0OD6urqVFlZqcrKStXV1ampqUl9fX2anp7W6upq1t8/kA8oRQGYglLUupN0tvcBjDEAAEC+sXKOtr6+nla23zOQbyhFAZiCUtS6k3S29wGMMQAAQL5hjgbYH6UoAFNQilp3ks72PoAxBgAAyDfM0QD7oxQFYApKUetO0tneBzDGAAAA+YY5GmB/lKIATEEpat1JOtv7AMYYAAAg3zBHA+yPUhSAKShFrTtJZ3sfwBgDAADkG+ZogP1RigIwBaWodSfpbO8DGGMAAIB8wxwNsD9KUQCmoBS17iSd7X0AYwwAAJBvmKMB9kcpCsAUlKLWnaSzvQ9gjAEAAPINczTA/ihFAZjCjFIUAAAAAADgQ6EUBXBkZpSiJDUcF/uHMSaEEEIIyb0wRyPE/qEUBWAKSlFrwnGxfxhjQgghhJDcC3M0QuwfSlEApqAUtSYcF/uHMSaEEEIIyb0wRyPE/qEUBWAKSlFrwnGxfxhjQgghhJDcC3M0QuwfSlEApqAUtSYcF/uHMSaEEEIIyb0wRyPE/qEUBWAKSlFrwnGxfxhjQgghhJDcC3M0QuwfSlEApqAUtSYcF/uHMSaEEEIIyb0wRyPE/qEUBWAKSlFrwnGxfxhjQgghhJDcC3M0QuwfSlEApqAUtSYcF/uHMSaEEEIIyb0wRyPE/qEUBWAKSlFrwnGxfxhjQgghhJDcC3M0QuwfSlEApqAUtSYcF/uHMSaEEEIIyb1YMUfrfraikx3P9VdlD/Ur7wMdd/TruKNfv/I+0P+49kh/aJlR97MV038vISR9KEUBmIJS1JpwXOwfxpgQQgghJPdi1hxtZW1D3r4F/cr7QMdOdB/KcUe/vH0Lpvx+QsjeoRQFYApKUWvCcbF/GGNCCCGEkNyLGXO07mcrGZWhu/3Z6ftqfvQnE94NISRdKEUBmIJS1JpwXOwfxpgQQgghJPdy1Dmat29Bxx39712IJjvZ8dykd0UISQ6lKABTfMhS9PPPP8/YxxoKM/uHMc7BTDWp1FGh3mzvByGEEEKylqPM0f6u/okpZWiyvyp7aOK7I4RIlKIATPKhS9FMkj+laLeqHA654pwqPH1O1+89k6Hn+qnUodKmqZSfGqsrlKu0RXOSjGf3dN3rktvhkKugSBVNI1qOvdB4pLbyIp12OORyulRS3qpJI7Gd/kpn0u92yOXw6FbqryO7kum/iB83eXYd5wIVn6vQnfG3Fu1hhvtW0Z35DxrP1H3tnIoLIu/pdNEFNfYuyjj4J63JjlJ0Src8DlW9x9tKSXeFXJ4mPTZhU4QQQgixNu9blnh6X5heiMb8oWXG3DdJSJ6HUhSAKShFrcn7lKKJ8uat5gdrVeooVtO4tNB6Xq7ieo3v+JlB1bqcqrj7WtKwbrhd8t1+qlVJq3MdqnS5VDMQqabG64vlLmnU+FtJb8d1s8Qpb31sa4a6fQ757rw+0vvNx7xXKZpcrBkrGrt1XkWuCvVm+fC/XykaUG+FW8UXWzS2Yijyua3TBWfkc5uVUIoSQggheZ/3KUtuTiybdsn8Xm5OLB+8I4SQQ4VSFIApKEWtydFKUWlHofP6rip2FU3GQJWKXFUaNCS96FXTtZ+UfGFOb0VsdWlkO5X3Emv3jHs+uUqaNRP/PU5Vc71xxjlyKSopMvaRlbmPmzxyXarSDU9B/HXLI02qKCqIrML88ZxuxFdhRsb1clWNzruckdXF5+v1IBDbrqHZe9cS3/PWaDD6vd4Kh875qnWl0ClXRYNueZJXr1aod6pJpY7zansR29aoGgqdquretf5zqkmljkvqCCR/0VBvhVNF1YPR//tM3de8KnTGVim3KLYw9nGTRy5fY3wVs9vl1Y2B2MYCetBULk+BI2X/Uwrc5CI09r+nmlSavCo3+vqUFdWtj6LHMzION1pix7NAnuiK6t4KVlETQgghH1MynaOtrG3ol54RSwvR2JPpCSHmhFIUgCkoRa3JkVeKdlao2Hlebc+lWNHkqRuNft/QYJVLRVUDaS5TNrQydVs+d4lapiSpV9XOs7r5KPnXJa96G1Sty6WzRZGiyO3yRi/bJwfFjJWij2+Xqch5WZ2vo993lqhh8KlevFyR8bxVZU63qjrntCpDL4fqdMEZK+UipWhR2W1NJ60Ajn0mjMFqFTtLdHP8rWQsaqCqWO7LdxVUtORzX1bHxLxeLL9N7Fu8aIzcsqGsNdqKjtfL66xQ7+4PxYGrJw0NVbvlLmmMrCR9+1Qdl90qquhWUEnvd2hRht5qvD7p+AxWq8jl071FQzIW1V3hju//oUpRJY5R4p+rcTUVO3WhcTyyonq8XqXxkjPyz2Dx5XZNv5WMxU5VupKKYFaKEkIIIR9NMp2jne2Zt7wQjXHcmbXoXROSX6EUBWAKSlFrcrR7ijrkcl/UrZHEErzIytBqDUmS0a2qdJcod1dEf/6UylqmdqyA27G6bUfBM6fe+hrd8a/IiJWxjlL9xIMyD8zR7ynqVGFxeXycIysn78UL6ZnmErnK7igY30KkDI+U42kuDR+tkyf6GemvTC7RtaMs7K1w6FxjckueWjTOtZTGf/fjJo/cFd0pRXn6la/J6VW1s1ANSbuh5y265CjT3dcHlJvj9fI6S1TbM6Hlt5LeLkeK4jT7evhS9K2W519qJf5GHunm2dj3U/85Say2FqUoIYQQ8hEl0znaF+7BgwvNk0P6zU8BdbxcU2BtQ8GowOuweicX9I8XDnfpPatFCTEnlKIATEEpak2OslLUGKxWccp9JkfVUBi5T2jw7mW5U+4xmsjqXKeq3LH7jR60UnR3XqjtfNIqQbJnzLl8ftf3k8q+dPf5THwtTSm6q/h07S7aHSVqmd5V9u31u+Ll5Qu1nU9z6bx0iKIwTSG/+3YBe5WbMvRyqEXXzp1WodOpQu81dT8z0u/roUvR6O0IiqOXz0dRihJCCCH2SiZztJH54P5F5vcPdfLpqla2kn5oc1PBtU2927Glba0EV+Qp6z2wGO2aCYoQcrRQigIwBaWoNTna5fPP1XbemVJcjdcXq6jqnu5edupSS9JSzjT3FB2vL44WR9NqKdl5T9HgnbLEPUXHftL1hl4tJDZGKXrIWF2K7rVSNHK/zoNXiu5eDRrLoUrR6OfA19SksnSXzkuR1Zz73lN0r5WikfuV7lduGisv45f2y1jRWL0n/pl971I0em/emp45raZ8n1KUEEIIsUsymaP9v9Yne5aXn9UG9GRtW9raVHhDkra1ODOjr7/v15elz9W3lrylLYWNbWlrQ08ePtZn+5Si/9L81OR3TEj+hVIUgCkoRa3JUR+0FLknZORek/E8b9Ell0tF0cuP43l9VxVOtyraI0+fNxaHdMPj1OXok3LSPX0+Xva8aNNlp0c3hhZlyNDLoVqVcvn8oWJ1Kapd9xRd8TcmPdk9UujF7oEZG9fi6kEZkoK9lSp2X9RP/hUZMrTib9G16k4tap9S9FK7kp+JGrxTJrfTmfbS+UiiT5+/3K7HO54+HysXd99TdE73Dnlv0Mhq6CoNLEa2O55UihrdFXK7fOoOSHo7p/u1nsgDonZtI/4wqvZoa/uiVWUOj5pit4oYrNMFZwalaGGtHnCzXUIIISTnk8kc7b9d8actLr9qf6PlLWnj7Rs5K15qakvaWH6pr4pn1f92O82WtjV1f0LOuXfa0LaW52b11R6l6K8v+s17s4TkaShFAZiCUtSaHP3p85HVot660aRCKrJ6L1YqJWd1vCVxWXBBkSqaRhIFl/FIbeXFiSeAV9zRbFK5k/yEcx60dPhYXooqs6fPny1r2uPp8w6dLkrcuzRdKaqpFpW5nHI5KxW/09XrO/I59rh0Pv5rnqn72jkVF6TeIzXx/X2ePr/n5fMBDdZfSHr6fIU6HsX2Y06dFZEn1rsKilRR7dO5tKWo9LjlvAqdDrkreyUZmmyNPdG+QJ6KetV4HPLdea0DS9HXvaotKojfgoAQQgghuZvDztG2t7f1i7PDKaXlJ9WvtLglhV8t6dvvu3WsM6QNSeO9vfqHmY09t7exMKdjJ3r1rX9NYW1rcXJSn+xxX9Ht7XTFKiHksKEUBWAKSlFrctSTNMn9ZHeM01w+b3Ze35Fvr0vnCSGEEEJyNJmUoikPWfr+mfoNaePNq0gheqJbx7oi2/vjfECD+/3ptBh7in2vvp00tKFN9d9OvccopSghRw+lKABTUIpaE0pR+8fWpWj0Pp5FVQOsGiaEEELIR5VMStHjjl1Pje8KS9pUT3PS1678SYuH2N7ixHjStqbVs66konQnSlFCjhZKUQCm+NClaKY+1lCK2j/2LUV7Ve106LSnRoOBg19NCCGEEJJLyaQU/aVnZGdh+eO8/BvSxuslfRP/+piqXx9QYm6tqfpiYjvf+Ne0oS35u+6nFKJfuAcpRQk5YihFAZjiQ5ai+RSOi/3DGBNCCCGE5F4yKUX/snQkpbT8qiussKTw4nziYUnF8/LvefnMpvxdw/v/fJJvLoxSihJyxFCKAjAFpag14bjYP4wxIYQQQkjuJZNS9O+qHqS5vD32sCQp/Cqg707GitFptQQ2tLYV34LW3oRV1xwrRPv13cPYzy0l7km6y/+qGaMUJeSIoRQFYApKUWvCcbF/GGNCCCGEkNxLJnO0xr6HaYvLYyd69fXdN1rekrT5TkP9j/SzeMnZry9LR/XlycRrf1a1oKHwtqRtLc/N6es9CtFjJ7p1uWvKsvdOSL6EUhSAKShFrQnHxf5hjAkhhBBCci+ZzNHm5uZSn0Cf5JOSGbUENvROkjY39SIQUsfDBXn7FuTtC6jjxapeGJFVn+/WVtXS+kCf7LGt2JPnXwReW/PGCcmjUIoCMAWlqDXhuNg/jDEhhBBCSO4lkzlaOBzWv9Wn3ld0t88uPFXJZEiz4c2dl8+vv9Psi1cqafLrswO2cexEt/659gGXzhNiQihFAZiCUtSacFzsH8aYEEIIIST3kukcbXh4eN/VomY57ujX2NS0Re+akPwKpSgAU1CKWhOOi/3DGBNCCCGE5F4ynaMFg0GdbuizvBT9t/oRvXv3zqJ3TUh+hVIUgCkoRa0Jx8X+YYwJIYQQQnIv7zNHGxsb2+NJ9Ob428phzc/PW/BuCcnPUIoCMAWlqDXhuNg/jDEhhBBCSO7lfeZom5ubGhwc1N9U+k0vRP/rpWENjT3iXqKEmBhKUQCmoBS1JhwX+4cxJoQQQgjJvbzvHG19fV3t7e363dUh0wrR310d0t3eQQpRQkwOpSgAU1CKWhOOi/3DGBNCCCGE5F6OMkdbX1/X4OCgChv7j/TwpeOOfv2fmkFNTExQiBJiQShFAZiCUtSacFzsH8aYEEIIIST3ctQ52ubmpiYnJ9XY2Kg/XB/IuAz917ohNba2a35+nkKUEItCKQrAFJSi1oTjYv8wxoQQQgghuRez5mjBYFCDg4NqbGxUQc09/VP1kP7i3LD+7PT9eAH6hXtQf35mSN9V3FfF7V7V3WzVxMSE1tfXTdkHQkj6UIoCMAWlqDXhuNg/jDEhhBBCSO7F7DlaOBzW7Oys+vv71dzcrMbGRtXU1KimpkaNjY1qaWnR0NCQ5ufntbm5aervJoSkD6UoAFNQiloTjov9wxgTQgghhORerJyjbW9vp0UI+bChFAVgCkpRa8JxsX8YY0IIIYSQ3AtzNELsH0pRAKagFLUmHBf7hzEmhBBCCMm9MEcjxP6hFAVgCkpRa8JxsX8YY0IIIYSQ3AtzNELsH0pRAKagFLUmHBf7hzEmhBBCCMm9MEcjxP6hFAVgCkpRa8JxsX8YY0IIIYSQ3AtzNELsH0pRAKagFLUmHBf7hzEmhBBCCMm9MEcjxP6hFAVgCkpRa8JxsX8YY0IIIYSQ3AtzNELsH0pRAKagFLUmHBf7hzEmhBBCCMm9MEcjxP6hFAVgCjNKUQAAAAAAgA+FUhTAkZlRihqGgV04LvbHGAMAAOQe5miA/VGKAjAFpah1J+ls7wMYYwAAgHzDHA2wP0pRAKagFLXuJJ3tfQBjDAAAkG+YowH2RykKwBSUotadpLO9D2CMAQAA8g1zNMD+KEUBmIJS1LqTdLb3AYwxAABAvmGOBtgfpSgAU1CKWneSzvY+gDEGAADIN8zRAPujFAVgCkpR607S2d4HMMYAAAD5hjkaYH+UogBMQSlq3Uk62/sAxhgAACDfMEcD7I9SFIApKEWtO0lnex/AGAMAAOQb5miA/VGKAjAFpah1J+ls7wMYYwAAgHzDHA2wP0pRAKagFLXuJJ3tfQBjDAAAkG+smKN1PF7Wf7TN6NcX/fqlZ0THHf067ujXLz0j+u9Xx/X7m0/U8Xg56+8dyBeUogBMQSlq3Uk62/sAxhgAACDfmDVHC6y81ZnuOf3SM6JjJ7oP5bijX2e657J+DAC7oxQFYApKUetO0tneBzDGAAAA+caMOVrH4+WMytDdvnAPqmHsj1k/FoBdUYoCMAWlqHUn6WzvAxhjAACAfHPUOdqZ7jkdd/S/dyGa7D/aZrJ+PAA7ohQFYIoPWYp+/vnnGcv2yfYoJ+ls7wMYY8MwZCz0qNZzSm6HQ5WdhsJjt+QrKpDL4dDpH8+p2Z8D+wgAAGCSo8zRflc7aUoZmuzXF/1ZPyaA3VCKAjDFhy5FM0n+lKKdqnQ45IpzqvB0iao7nihsTKvlnEOlDeMpPzdSUyjXuWZNG4bCTzpUHS2+XAVF8jXc12LstaExtZYV6bTDIZfzlLxltzQeSrPPY/UqjRZn2T5+H4NMJ9wTDR65PA2aSPd1X2fk/3f6kj4HkfE6U3JVnU9Ce2w3KP/tKyo95YyWnCWqvjOpYNJrBqpcKrp8R3MhQ4Yxrpseh0rrRrQcCmn5ybieLGX/WAIAAJjlfUvR4q7npheiMb+/+STrxwWwE0pRAKagFLXuJH3410dK0UQZGdSzvusqdRSpYdTQ7K1SuYrq5N/xM32qcTnla1+SYQyo1u3SlZZIGRacadNVl0vXeyJFmr+uSG5vvfxBQ0ZwVI1ep7x1ozv3ITSmRo9TbielqDVjnEkp6lNX7PvBGfVf96QZ/+jPNnnldperbTygsBHUov+2fG6nLt2ajr+my5dcqneq0uHRzfHsHz8AAAArvE8pWu9/adol83up97/M+rEB7IJSFIApKEWtO0kf/vV5dKnEAAAgAElEQVS7S1FDsRV9lZ2GjKV2+ZyRgjS+/Z5KFbkq1RcyZMzeU8PVFj1I2maiCIts52pHYqVhuOOyXN4mTcVfH9J4g1dnrjbphodS1Joxfs9S1DBkjDeodPfXDENGqFOVzkT5vfOzUaWB6NjvWHmazNcZ+X1J+xQeuyVfcWTFsfuUR7VdzxWOfm/xfkPisvuiMrWOhRL7f7FStWcL0r4/AACADynTOVpg5a1+cXbY0kI09mT6bB8bwC4oRQGYglLUupP04V+fZqXoHZ+KnaVqnTZkGCF1+Zw6WzMc/X5IfZUuFVX2xAurhJCWx1t0xe1V87ghw+hSlfOMGseSXpNShDXo/Omr6llKKmJz4Bjmug+1UvSuzy136S1N797mXmXpUpuuJK0G3XelaPJnYalLVW63fLcnFTRCWh6p13nnObVMGzKmb+mS063KjucKG0FN3Twvd3T16kSDRy6nVzf6JjU7F0jzmQQAAPhwMp2jFXY+s7wQjfn3n6Ytec9AvqEUBWAKSlHrTtKHf/3ue4o65HJf0M37C4ntxVf/GdEVgjtXjhqGkXQ/ylO61DweLafSXC69oxQdV7P3tKq6lrRjdWoOHMNc916l6H6rNneMYULxhQYNLaTZZs9VnU5Xiu4a80OXol1X5T5Tr/H4dpY03n1HwzOGppq8cl1qUyDN75ho8Mh1uYMyFAAA5IRM52hfuAcPLjRPDuk3PwXU8XJNgbUNBaMCr8PqnVzQP1443KX3n/7Ql/XjA9gBpSgAU1CKWneSPvzrd64UDfdVqdjlU9eOB+AM60Zh5FLpQHt5fJVeuu0FZ+6o0h273+j+K0Unmrw64+uMPpSJUtS6MX6flaIhDVS5VeTrTCojk5i8UnS6+dyel7+nL3Sdquratf8AAABZlskcbWAmsH+R+f1DnXy6qpWtpD9SNjcVXNvUux1/uWxrJbgiT1nvgcVox+PlrB8j4GNHKQrAFJSi1p2kD//63ZfPT6u11JnyxHl/XZGKKjvUXu7UxeakS2/S3FPUX1ccLaom1ezdeU/RQNul6D1Fu1TlPGDlIkwa4/e8fH76li4593gw0oH3FI38//dfKRrS8twzLQajK0X3WA1KKQoAAHJJJnO0E82Te5aXn9UG9GRtW9raVHhDkra1ODOjr7/v15elz9W3lvyXy5bCxra0taEnDx/rs31K0X9uepz1YwR87ChFAZiCUtS6k/ThX5/6oKVwX5WKneXqSF4tOt2siy6XihyX1J789aV2+Zyxe0EaCj8fUK3HqfLWWRlG+qfP7y5cI1gpat0Yv++DliKrRd3l7WlXi+58+nxIy+MZPn0+zT1FK+/MKGgYCo7W63xB9N604006X3BGNfei35u5p9orDfK/ohQFAAC5JZM52l+XP0hbXH7V/kbLW9LG2zdyVrzU1Ja0sfxSXxXPqv/tdpq/XLY1dX9Czrl32tC2ludm9dUepeg3F0azfoyAjx2lKABTUIpad5I+/OvTPX0+slrUWzOctDpvVq2ljrQFWXC0Of7UcFdBkXwN96OXxBsyQmNqLStWodMhl/OUvL42PQml2w9KUevG+AhPn5++pUvOIt0YDqXZblD+21dUesoZeSr8jyWqvhMpx2OvOXQpaux8+vzpH0tU25O4r23y0+fdpzyq7nii8O79BwAAyLLDztHW19f152eGUkrLT6pfaXFLCr9a0rffd+tYZ0gbksZ7e/UPMxt7/u2ysTCnYyd69a1/TWFta3FyUp/scV/R9fX1rB8n4GNGKQrAFJSi1p2ks70PYIwBAADyTSalaMpDlr5/pn5D2njzKlKInujWsa5I+fLH+YAG9/vTaXE+up1efTtpaEOb6r+deo/R445+SlHgiChFAZiCUtS6k3S29wGMMQAAQL7JpBT99Ie+naVlV1jSpnqak7525U9aPMTfLosT40nbmlbPupKK0p0oRYGjoRQFYIoPXYpmKtsn26OcpLO9D2CMAQAA8k0mpegvzg7vLCx/nJd/Q9p4vaRv4l8fU/XrdPcRTcrWmqovJt031L+mDW3J33U/pRD9+Y8DlKLAEVGKAjDFhyxF8wnHxf4YYwAAgNyTSSn6F+eGU0rLr7rCCksKL84nHpZUPC+/sddfRJvydw3v//NJ/rJ0hFIUOCJKUQCmoBS17iSd7X0AYwwAAJBvMilF/7YytRRNPCxJCr8K6LuTsWJ0Wi2BDa1txf4S2tbam7DqmmPb6Nd3D2M/t5S4J+kuf189SikKHBGlKABTUIpad5LO9j6AMQYAAMg3mczRau+NpC0uj53o1dd332h5S9LmOw31P9LP4iVnv74sHdWXJxOv/VnVgobC25K2tTw3p6/3KESPnejWxY7xrB8j4GNHKQrAFJSi1p2ks70PYIwBAADyTSZztKdPn+rnPw7sWWB+UjKjlsCG3knS5qZeBELqeLggb9+CvH0BdbxY1Qsjcr/Rd2uraml9oE/22NaxE9369Ic+zbz4Y9aPEfCxoxQFYApKUetO0tneBzDGAAAA+SaTOdqrV6/0f2tTH4a022cXnqpkMqTZ8ObOy+fX32n2xSuVNPn12QHbOHaiW/9UPcSl84AJKEUBmIJS1LqTdLb3AYwxAABAvsl0jjYwMLDvalGzfPpDn4YfTmb9+AB2QCkKwBSUotadpLO9D2CMAQAA8k2mc7SlpSW56qwtRI+d6Na/1g0xfwRMQikKwBSUotadpLO9D2CMAQAA8s37zNGGh4f1u6tDlhWi31Xc1/T0dNaPDWAXlKIATEEpat1JOtv7AMYYAAAg37zPHG11dVU9PT36nxUPTC9E/8uF+xp48JB7iQImohQFYApKUetO0tneBzDGAAAA+eZ952hv3rxRS0uLfusbNK0Q/a1vUG33eilEAZNRigIwBaWodSfpbO8DGGMAAIB8c5Q52ps3b9TT06Mfb/Qc6eFLn/7Qp3+p6tPo6CiFKGABSlEApqAUte4kne19AGMMAACQb446R1tdXdXY2Jjq6ur0+2u9GZehf7g+oLqbrZqenqYQBSxCKQrAFJSi1p2ks70PYIwBAADyjVlztKWlJfX09Kiurk4nq+/qf18b1H8uGdIX7sjl9ccd/fr5jwP6T8X39VvfoMqb76m6/qb8fr/evHmT9eMA2BmlKABTUIpad5LO9j6AMQYAAMg3Zs/RXr16pcePH6u7u1sNDQ2qq6tTZWWlKisrVVdXp6amJvX19Wl6elqrq6tZf/9APqAUBWAKSlHrTtLZ3gcwxgAAAPnGyjna+vp6Wtl+z0C+oRQFYApKUetO0tneBzDGAAAA+YY5GmB/lKIATEEpat1JOtv7AMYYAAAg3zBHA+yPUhSAKShFrTtJZ3sfwBgDAADkG+ZogP1RigIwBaWodSfpbO8DGGMAAIB8wxwNsD9KUQCmoBS17iSd7X0AYwwAAJBvmKMB9kcpCsAUlKLWnaSzvQ9gjAEAAPINczTA/ihFAZiCUtS6k3S29wGMMQAAQL5hjgbYH6UoAFNQilp3ks72PoAxBgAAyDfM0QD7oxQFYAozSlEAAAAAAIAPhVIUwJGZUYqS1HBc7B/GmBBCCCEk98IcjRD7h1IUgCkoRa0Jx8X+YYwJIYQQQnIvzNEIsX8oRQGYglLUmnBc7B/GmBBCCCEk98IcjRD7h1IUgCkoRa0Jx8X+YYwJIYQQQnIvzNEIsX8oRQGYglLUmnBc7B/GmBBCCCEk98IcjRD7h1IUgCkoRa0Jx8X+YYwJIYQQQnIvzNEIsX8oRQGYglLUmnBc7B/GmBBCCCEk98IcjRD7h1IUgCkoRa0Jx8X+YYwJIYQQQnIvzNEIsX8oRQGYglLUmnBc7B/GmBBCCCEk98IcjRD7h1IUgCkoRa0Jx8X+YYwJIYQQQnIvzNEIsX8oRQGYglLUmnBc7B/GmBBCCCEk92LFHK372YpOdjzXX5U91K+8D3Tc0a/jjn79yvtA/+PaI/2hZUbdz1ZM/72EkPShFAVgCkpRa8JxsX8YY0IIIYSQ3ItZc7SVtQ15+xb0K+8DHTvRfSjHHf3y9i2Y8vsJIXuHUhSAKShFrQnHxf5hjAkhhBBCci9mzNG6n61kVIbu9men76v50Z9MeDeEkHShFAVgCkpRa8JxsX8YY0IIIYSQ3MtR52jevgUdd/S/dyGa7GTHc5PeFSEkOZSiAEzxIUvRzz//PGMfayjM7J/cGGNDL8ceaPpttvfjCAkM6IbXJbfDoapuyXjUqoqiArkcDp3+sVQtE9neQUIIIYR8TDnKHO3v6p+YUoYm+6uyhya+O0KIRCkKwCQfuhTNJPlTinaryuGQK86pwtPndP3eMxl6rp9KHSptmkr5qbG6QrlKWzQnyXh2T9ejxZKroEgVTSNajr3QeKS28iKddjjkcrpUUt6qSSP2zYAeNJXLUxD9vd5r6n5mpPwukprM/0UcOdYlLme08Dun651PtXqkvXighkKnrrT/8UhbkaTeCodcFd1pvx7//HVXJH1OI5+ns+f2+cwYi+qvv5D4fBWX69bQopJfPVTtUpGvUy8NSZrSLY9DpfV+rRiGVp5Nafb1kd8aIYQQQvIo71uWeHpfmF6IxvyhZcbcN0lInodSFIApKEWtyfuUolXxPuqt5gdrVeooVtO4tNB6Xq7ieo3v+JlB1bqcqrj7WtKwbrhd8t2OFGyrcx2qdLlUMxCpnsbri+UuadT4W0lvx3WzxClvfWRrC20X5fbUamTRkIwVjdV74kUr2T+Z/ot4rvW83J5a3Z+LLOtcfdquCndsDLOfw5eiFeqNffPtnO7XetJ8PiXptfor3XKX1EXes7Gi2cE6XXC6VTtopN++ulXl8OhW6n8DIIQQQgg5VN6nLLk5sWzaJfN7uTmxfPCOEEIOFUpRAKagFLUmRytFpdiKuapuSa/vqsIZKUhjMQaqVOSq0qAh6UWvmq79pOQLcxJFU2Q7lfcSJZRxzydXSbNmJD386Zqael8k/domlSaXXmTPZPov4t4Khzx1ozu+9rjlgjw1/ZH/ExjRrdiK3oIiVbQ+iqyonGpSqcOnm63RFb1Ol87XDERXAid9TiTJeKbua14VOmOrglsiZbgUKTTP+lRbVih3mjF+r1I0vn9pPjNTTSp1lOqnXbfSmmsplet8qxai+75j5Wmyiu7I7/M06XH0Z5cHanTxx+il9UXl+in+5gzN3rum8y5ndMVzjQYD0WPc5JHrUpVueAp2bIsQQggh9kymc7SVtQ390jNiaSEaezI9IcScUIoCMAWlqDU58krRzgoVO8+r7bkkGeqtcCYVaoYGq1wqqhpQ6kXLhlambsvnLlHLlCT1qtp5VjcfJf+6ivTlUHTVX3Flr4IZ7H2+JtN/EQd7K1XsLNSV+h49Wt59E9DnajvvVHHFPb00pNWnLSqPFeFTTSp1OHWhbijyvfF6lcZXUyaXooaGqt1ylzRqbMWQ3j5Vx2W3iiq6I+PZXSGXw62K9gm9mF9OuWz/fVeK3qtwy32+NXV18V6fs9E6eZK2se9K0eRtTDXrQkGJGoYWZcT+GYn+hwFjsFrFzhLdHH8rGYsaqCqW+/JdBRUtRZ0lahh8qhcvV9L8M0MIIYQQOyXTOdrZnnnLC9EYx51Zi941IfkVSlEApqAUtSZHu6eoQy73Rd0aCcRfEVkZWq0hSTK6VbVr5WhkM7H7PZ5SWctUtPxJczlySlmVtGKv+JoGFjN9t/mZ9/kX8fJ4u25ciKwG3XFP0elmXXCUKflK+nhZmLISM7kITf7fvap2FqoheTHq8xZdim23u0Kus42a3GPfeiv2XrW55z1FHQ4VX2zSg0Dq9p63lKYvRXe9n8OWojPNJXL57iWVmnMa7ezT1Gupv9K5cxVu0u943OTZ9XOEEEIIsXMynaN94R48uNA8OaTf/BRQx8s1BdY2FIwKvA6rd3JB/3jhcJfes1qUEHNCKQrAFJSi1uQoK0WNwWoVuyrUu+NWk6NqKIzcJzR497Lcae/hGMnqXKeq4veqzGClqLGiscaSfbdNEjnSv4iNFT3uqddlt1Nlrc+jJV5qGemu7M2gFE13P86kr+017tFkvlI0sjI1vhJ1d0xeKTpwrSDt/sX3PeX4lahlOlqK7vFzhBBCCLFfMpmjjcwH9y8yv3+ok09XtbKV9EObmwquberdji1tayW4Ik9Z74HFaNcM12QRctRQigIwBaWoNTna5fORS6l3P3F+vL5YRVX3dPeyU5dakm7UmOaeouP1xdEiaFotJTvvKRq8U7b3PUXfduoqD7o5VDIb40HVFxfqxq7FAZONZyPjNN2sCw6futMtZzzyStHzanshC0pRSc9bVebc4/Ny4D1F02w/o5Wib7U8/1IrRmSl6LnG5OY/EUpRQgghJL+SyRzt/7U+2bO8/Kw2oCdr29LWpsIbkrStxZkZff19v74sfa6+teQtbSlsbEtbG3ry8LE+26cU/Zfmpya/Y0LyL5SiAExBKWpNjvqgpcg9Ei+rM3m16PMWXXK5VLTrMuvIg5jcqmiPXIptLA7phsepy22RsjPd0+djJVTke3WRp8/rraZvl6nIXaOR93vbeZXMxjh2v8+6xNPn5wbVUOKUt35c0pRaSgpUUt2j+beS3s6pt6ZCzeOhDErR3fcUjd7vM3pvTUtK0djvjP2OHdn19Hm91XymT59Pc0/Rm/4VGTL08l6Fit2V6n8dvV+r+6J+in5vxd+ia9WdWhSlKCGEEJJvyWSO9t+u+NMWl1+1v9HylrTx9o2cFS81tSVtLL/UV8Wz6n+7nWZL25q6PyHn3DttaFvLc7P6ao9S9NcX/ea9WULyNJSiAExBKWpNjv70+chqUW/daNLKuBdqO+9IW0Ctjreootgld+zJ5U0j0aeTSzIeqa28OPFE8oo7mo1t1FhUf805FRc4ok/tvqbuZ9x98TDJ+F/ExqJGmspV4nJGLo13Fau85l5iLJKfPu906fy16PcOXYrq4KfPm16KKrpatFgNo2k+N8ai+usvyBP7fBWX69bQ4o77ex66FFXy0+cj22p7FP8gJz19PvJk+tg9eSlFCSGEkPzKYedo29vb+sXZ4ZTS8pPqV1rcksKvlvTt99061hnShqTx3l79w8zGntvbWJjTsRO9+ta/prC2tTg5qU/2uK/o9na6YpUQcthQigIwBaWoNTnqSZrkfhhjQgghhJDcSyalaMpDlr5/pn5D2njzKlKInujWsa7I9v44H9Dgfn86LcaeYt+rbycNbWhT/bdT7zFKKUrI0UMpCsAUlKLWhMLM/mGMCSGEEEJyL5mUoscdu54a3xWWtKme5qSvXfmTFg+xvcWJ8aRtTatnXUlF6U6UooQcLZSiAEzxoUvRTH2soTCzfxhjQgghhJDcSyal6C89IzsLyx/n5d+QNl4v6Zv418dU/fqAEnNrTdUXE9v5xr+mDW3J33U/pRD9wj1IKUrIEUMpCsAUH7IUzadwXOwfxpgQQgghJPeSSSn6l6UjKaXlV11hhSWFF+cTD0sqnpd/z9vub8rfNbz/zyf55sIopSghRwylKABTUIpaE46L/cMYE0IIIYTkXjIpRf+u6kGay9tjD0uSwq8C+u5krBidVktgQ2tb8S1o7U1Ydc2xQrRf3z2M/dxS4p6ku/yvmjFKUUKOGEpRAKagFLUmHBf7hzEmhBBCCMm9ZDJHa+x7mLa4PHaiV1/ffaPlLUmb7zTU/0g/i5ec/fqydFRfnky89mdVCxoKb0va1vLcnL7eoxA9dqJbl7umLHvvhORLKEUBmIJS1JpwXOwfxpgQQgghJPeSyRxtbm4u9Qn0ST4pmVFLYEPvJGlzUy8CIXU8XJC3b0HevoA6XqzqhRFZ9flubVUtrQ/0yR7bij15/kXgtTVvnJA8CqUoAFNQiloTjov9wxgTQgghhOReMpmjhcNh/Vt96n1Fd/vswlOVTIY0G97cefn8+jvNvnilkia/PjtgG8dOdOufax9w6TwhJoRSFIApKEWtCcfF/mGMCSGEEEJyL5nO0YaHh/ddLWqW445+jU1NW/SuCcmvUIoCMAWlqDXhuNg/jDEhhBBCSO4l0zlaMBjU6YY+y0vRf6sf0bt37yx614TkVyhFAZiCUtSacFzsH8aYEEIIIST38j5ztLGxsT2eRG+Ov60c1vz8vAXvlpD8DKUoAFNQiloTjov9wxgTQgghhORe3meOtrm5qcHBQf1Npd/0QvS/XhrW0Ngj7iVKiImhFAVgCkpRa8JxsX8YY0IIIYSQ3Mv7ztHW19fV3t6u310dMq0Q/d3VId3tHaQQJcTkUIoCMAWlqDXhuNg/jDEhhBBCSO7lKHO09fV1DQ4OqrCx/0gPXzru6Nf/qRnUxMQEhSghFoRSFIApKEWtCcfF/mGMCSGEEEJyL0edo21ubmpyclKNjY36w/WBjMvQf60bUmNru+bn5ylECbEolKIATEEpak04LvYPY0wIIYQQknsxa44WDAY1ODioxsZGFdTc0z9VD+kvzg3rz07fjxegX7gH9ednhvRdxX1V3O5V3c1WTUxMaH193ZR9IISkD6UoAFNQiloTjov9wxgTQgghhORezJ6jhcNhzc7Oqr+/X83NzWpsbFRNTY1qamrU2NiolpYWDQ0NaX5+Xpubm6b+bkJI+lCKAjAFpag14bjYP4wxIYQQQkjuxco52vb2dlqEkA8bSlEApqAUtSYcF/uHMSaEEEIIyb0wRyPE/qEUBWAKSlFrwnGxfxhjQgghhJDcC3M0QuwfSlEApqAUtSYcF/uHMSaEEEIIyb0wRyPE/qEUBWAKSlFrwnGxfxhjQgghhJDcC3M0QuwfSlEApqAUtSYcF/uHMSaEEEIIyb0wRyPE/qEUBWAKSlFrwnGxfxhjQgghhJDcC3M0QuwfSlEApqAUtSYcF/uHMSaEEEIIyb0wRyPE/qEUBWAKSlFrwnGxfxhjQgghhJDcC3M0QuwfSlEApjCjFAUAAAAAAPhQKEUBHJkZpahhGNiF42J/jDEAAEDuYY4G2B+lKABTUIpad5LO9j6AMQYAAMg3zNEA+6MUBWAKSlHrTtLZ3gcwxgAAAPmGORpgf5SiAExBKWrdSTrb+wDGGAAAIN8wRwPsj1IUgCkoRa07SWd7H8AYAwAA5BvmaID9UYoCMAWlqHUn6WzvAxhjAACAfMMcDbA/SlEApqAUte4kne19AGMMAACQb5ijAfZHKQrAFJSi1p2ks70PYIwBAADyDXM0wP4oRQGYglLUupN0tvcBjDEAAEC+YY4G2B+lKABTUIpad5LO9j6AMQYAAMg3zNEA+6MUBWAKSlHrTtLZ3gcwxgAAAPnGijlax+Nl/UfbjH590a9fekZ03NGv445+/dIzov9+dVy/v/lEHY+Xs/7egXxBKQrAFJSi1p2ks70PYIwBAADyjVlztMDKW53pntMvPSM6dqL7UI47+nWmey7rxwCwO0pRAKagFLXuJJ3tfQBjDAAAkG/MmKN1PF7OqAzd7Qv3oBrG/pj1YwHYFaUoAFNQilp3ks72PoAxBgAAyDdHnaOd6Z7TcUf/exeiyf6jbSbrxwOwI0pRAKb4kKXo559/nrFsn2yPcpLO9j7g4xnj8PMRDU8Gs/6eAAAAPnZHmaP9rnbSlDI02a8v+rN+TAC7oRQFYIoPXYpmkvwpRTtV6XDIFedU4ekSVXc8UdiYVss5h0obxlN+bqSmUK5zzZo2DIWfdKjac0puh0OugiL5Gu5rMfba0Jhay4p02uGQy3lK3rJbGg/FtrOgoYYyeQqiv7e4TK1joawfv49BphPuiQaPXJ4GTaT53nDNabkv/qQXOfC+AAAAPmbvW4oWdz03vRCN+f3NJ1k/LoCdUIoCMAWlqHUn6cO/PlKKVnbG/n9Qz/quq9RRpIZRQ7O3SuUqqpN/x8/0qcbllK99SYYxoFq3S1daJhU0DAVn2nTV5dL1nki56a8rkttbL3/QkBEcVaPXKW/dqAzD0PStUrk91zX4PCQjFNCDeq/c7mrdz4FjmOvMLEUBAABgjvcpRev9L027ZH4v9f6XWT82gF1QigIwBaWodSfpw79+dylqyDDGddMT/dpSu3zOSEEa335PpYpcleoLGTJm76nhaoseJG2zyxdbXRrZztWOxOrPcMdlubxNmjIM9VYX6vKtycTvHW9QqcOnrhw4hrnOzFJ0osEjl68z8b8v18dX97pPeVTbsxB/7eL9BvmKCuRyOHS6KLGyd6LBI9fF67qZ/HNdI+q86lGhM7qC+NaYwmm2s/N3dKrS4VFtc7VKTznlchTIs2N1MQAAQO7KdI4WWHmrX5wdtrQQjT2ZPtvHBrALSlEApqAUte4kffjXp1kpesenYmepWqcNGUZIXT6nztYMR78fUl+lS0WVPfGCKyGk5fEWXXF71TxuyDC6VOU8o8axpNd0+vYs5xbbLul06S1N58AxzHWWlqJOr24MPFfYCMpfl/Rz07d0yelWZUfke1M3z8sdXUU80eCRy3VJtyeDMmI/53DpatuMgkZIywPX5XVcUvuSES3aY9sJae7OZRU5feoKJT6PxeW3NRU0FH5+R1ddTlV2clsFAACQ+zKdoxV2PrO8EI3595+ms358ADugFAVgCkpR607Sh3/97nuKOuRyX9DN+4nVgZGVoVUaMAwZoU5V7lo5ahhGpOx0OORynNKl5vFoYRpZ9XdzfNfr0pRz4bEGnS/w6ib3FLVgjDMsRaP/2zCMHat3p5q8cl1qU2DHZycyvik/N1avkh2rfpM+C6GA5p8tKhj7XqhDV+Ofk9TPTGLlcfaPOwAAwH4ynaN94R48uNA8OaTf/BRQx8s1BdY2FIwKvA6rd3JB/3jhcJfef/pDX9aPD2AHlKIATEEpat1J+vCv37lSNNxXpWKXT11Lya8Z1o3CyH1CA+3l8dWB6bYXnLmjSnfsfqOHWykaHrul8tOnVdW5kMF+57dslKITDZ6d5Xn0wVxVXfv/XOJzFis7Q4FVESQAACAASURBVHrScVUXfixI2g6lKAAA+PhlMkcbmAnsX2R+/1Ann65qZSvpj5TNTQXXNvVux18u21oJrshT1ntgMdrxeDnrxwj42FGKAjAFpah1J+nDv3735fPTai11ppRQ/roiFVV2qL3cqYvNSZfepLmnqL+uOFqQTarZu/OeooG2S/F7ihqGofDzDlW63aqkELVwjE1cKXq5I81tEzIsRUfr5HWe163xQJoVxZSiAADg45XJHO1E8+Se5eVntQE9WduWtjYV3pCkbS3OzOjr7/v1Zelz9a0l/+WypbCxLW1t6MnDx/psn1L0n5seZ/0YAR87SlEApqAUte4kffjXpz5oKdxXpWJnuTqSV4tON+uiy6Wi2H0hY1+P3h/Sdzvy9Pnw8wHVepwqb52VYaR/+ny84FropBD9IGNsTilqjDfpfMEZ1dybUdAwFJy5p9orDfK/yrAU7atSkeuy7swEZYQCmrhdrmJKUQAAYAOZzNH+uvxB2uLyq/Y3Wt6SNt6+kbPipaa2pI3ll/qqeFb9b7fT/OWyran7E3LOvdOGtrU8N6uv9ihFv7kwmvVjBHzsKEUBmIJS1LqT9OFfn+7p85HVot6a4aRVgbNqLXXIXd6edE/JiOBos3zFp+R2RJ8y3nBfi7Hvh8bUWlYceQK585S8vjY9iT5JPP3l2BRg5o/xXsc69X6gB5Wbu58aX93xROFD/NzOsnNBfdWe+GfiUl2NrjgLdWN49+siKEUBAMDH4rBztPX1df35maGU0vKT6lda3JLCr5b07ffdOtYZ0oak8d5e/cPMxp5/u2wszOnYiV59619TWNtanJzUJ3vcV3R9fT3rxwn4mFGKAjAFpah1J+ls7wMYYwAAgHyTSSma8pCl75+p35A23ryKFKInunWsK1K+/HE+oMH9/nRanI9up1ffThra0Kb6b6feY/S4o59SFDgiSlEApqAUte4kne19AGMMAACQbzIpRT/9oW9nadkVlrSpnuakr135kxYP8bfL4sR40ram1bOupKJ0J0pR4GgoRQGY4kOXopnK9sn2KCfpbO8DGGMAAIB8k0kp+ouzwzsLyx/n5d+QNl4v6Zv418dU/TrdfUSTsrWm6otJ9w31r2lDW/J33U8pRH/+4wClKHBElKIATPEhS9F8wnGxP8YYAAAg92RSiv7FueGU0vKrrrDCksKL84mHJRXPy2/s9RfRpvxdw/v/fJK/LB2hFAWOiFIUgCkoRa07SWd7H8AYAwAA5JtMStG/rUwtRRMPS5LCrwL67mSsGJ1WS2BDa1uxv4S2tfYmrLrm2Db69d3D2M8tJe5JusvfV49SigJHRCkKwBSUotadpLO9D2CMAQAA8k0mc7TaeyNpi8tjJ3r19d03Wt6StPlOQ/2P9LN4ydmvL0tH9eXJxGt/VrWgofC2pG0tz83p6z0K0WMnunWxYzzrxwj42FGKAjAFpah1J+ls7wMYYwAAgHyTyRzt6dOn+vmPA3sWmJ+UzKglsKF3krS5qReBkDoeLsjbtyBvX0AdL1b1wojcb/Td2qr+P3vn9tNWluf7fySP9VJRvZVaXfNQqoeZ7q6nmVG3RhodHR3paB5OHY26ejRHZy7S9KjPTEanzpRjyjGXBBNyIzFQEOJwCYGqpAjhYiBAgJAiFwiBQAroBLAD7ED4ngfb+ArBsHbsbH8+0keqxvb28vqZ1Ytv1l6rrf2uPtjlWkeOdevDr4OaevZTzvsI8X2XUBQRjUgoat8gnes2IDVGRERELDSzmaO9ePFC/3Yl/TCkVD86+1gVEyFNh7eSb5/feK3pZy9U0TKqj95yjSPHuvXP9YPcOo9oQEJRRDQioah9g3Su24DUGBEREbHQzHaO1t/fv+dqUVN++HVQQ/cmct4/iE6QUBQRjUgoat8gnes2IDVGRERELDSznaMtLCzIE7A3ED1yrFv/Hhhk/ohoSEJRRDQioah9g3Su24DUGBEREbHQPMgcbWhoSL+rGbQtEP2y+o4mJydz3jeITpFQFBGNSChq3yCd6zYgNUZEREQsNA8yR1tbW1NPT4/+R/Vd44HoX5+9o/6799hLFNGghKKIaERCUfsG6Vy3AakxIiIiYqF50Dna6uqq2tra9Fv/gLFA9Lf+Ad243UsgimhYQlFENCKhqH2DdK7bgNQYERERsdA8zBxtdXVVPT09OnG151CHL334dVD/WhfUyMgIgSiiDRKKIqIRCUXtG6Rz3QakxoiIiIiF5mHnaGtraxobG1MgENDvv+3NOgz9w+V+Ba61a3JykkAU0SYJRRHRiISi9g3SuW4DUmNERETEQtPUHG1hYUE9PT0KBAI6Xn9L//jtgP68YlCfeCO31x919ennJ/r1p2V39Fv/gKpab6u+8ZpGR0e1urqa835AdLKEoohoREJR+wbpXLcBqTEiIiJioWl6jvbixQs9fPhQ3d3dampqUiAQUG1trWpraxUIBNTS0qJgMKjJyUmtra3l/PMjFoKEoohoREJR+wbpXLcBqTEiIiJioWnnHG1jYyOjuf7MiIUmoSgiGpFQ1L5BOtdtQGqMiIiIWGgyR0N0voSiiGhEQlH7BulctwGpMSIiImKhyRwN0fkSiiKiEQlF7Rukc90GpMaIiIiIhSZzNETnSyiKiEYkFLVvkM51G5AaIyIiIhaazNEQnS+hKCIakVDUvkE6121AaoyIiIhYaDJHQ3S+hKKIaERCUfsG6Vy3AakxIiIiYqHJHA3R+RKKIqIRCUXtG6Rz3QakxoiIiIiFJnM0ROdLKIqIRiQUtW+QznUbkBojIiIiFprM0RCdL6EoIhrRRCiKiIiIiIiIiPiuJBRFxENrIhSFdOgX50ONAQAAAPIP5mgAzodQFBGNSChqD/SL86HGAAAAAPkHczQA50MoiohGJBS1B/rF+VBjAAAAgPyDORqA8yEURUQjEoraA/3ifKgxAAAAQP7BHA3A+RCKIqIRCUXtgX5xPtQYAAAAIP9gjgbgfAhFEdGIhKL2QL84H2oMAAAAkH8wRwNwPoSiiGhEQlF7oF+cDzUGAAAAyD+YowE4H0JRRDQioag90C/OhxoDAAAA5B/M0QCcD6EoIhqRUNQe6BfnQ40BAAAA8g/maADOh1AUEY1IKGoP9IvzocYAAAAA+QdzNADnQyiKiEYkFLUH+sX5UGMAAACA/MOOOVr3kxUd73iqv7pwT7/y3dVRV5+Ouvr0K99d/c23P+oPbVPqfrJi/H0BIDOEoohoREJRe6BfnA81BgAAAMg/TM3RVtY35QvO6Ve+uzpyrHtfHnX1yRecM/L+ALA7hKKIaERCUXugX5wPNQYAAADIP0zM0bqfrGQVhqb6J8V31PrjHw18GgDIBKEoIhqRUNQe6BfnQ40BAAAA8o/DztF8wTkddfUdOBBN9HjHU0OfCgASIRRFRCO+y1D0448/ztr3FQIz52O0xg9aVOmqVq+5K2Zk7fFd3Zu3jD0PAAAAIN84zBzt7xsfGQlDE/2rC/cMfjoAkAhFEdGQ7zoUzYbCCUW7VedyybOjWyXFp3X59hNZeqrvK12qbHmQ9qqxQIk8lW2akWQ9ua3LPo+8Lpc8RaWqbhnWUuyJ1o+6UVWqYpdLHrdHFVXtmtjJu15p6fFddbV8q6oyj+q7D/WxC4ps/4/4YUt5Qo3j1nXLUCjarTpXua6nf1Wi/KSOC26dCtx9y3X2+zwAAACA/OOgYUl57zPjgWjMP7RNmf2QAAUOoSgiGpFQ1B4OEorW7QSSrzQ7cEWVrjK1jEtz7WfkKWvUeNJrBnTF41b1rZeShnTV65H/u8dak7Q206Faj0cN/ZHkc7yxTN6KZo2/kvRqXNcq3PI1Rq/WXauSsrO63NKi2pLENsDbOFAoWt6ih5kefCehKAAAAIDzOUhYcu3+krFb5nfz2v2ltzcEAPYFoSgiGpFQ1B4OF4pK0gNdL4/+7OUtVbsjAWkMq79OpZ46DViSnvWq5dvvlXhjTm91bHVp5Dq1t+O3Qlu3/fJUtGoqqQ0J7wf7ws5QNHHlr9fj09X+xZ2nLvU36NyJInlcLhWXVun78VdSd3XS6tPKlgeRn53y68qFEnmj145/LyRpUQMNp1VW5JLHVaTyqrZIcJ76vMVhXU9YaXymoX9nFXJvtUuVV9p0NdrW4tIq3fiR2+4BAAAgd2Q7R1tZ39Qvy4dtDURjJ9MDgBkIRRHRiISi9nDolaKd1Spzn9GNp5JkqbfarfLASPRxSwN1HpXW9Ss9frK08uA7+b0VansgSb2qd5/StR8T3646QzhHKJottoWi1oCueN062zyuNVl6HqyTz31RnS8lPWjV2aIKNQ3Oy4p9T2LheOpK0e5qeVxeVd+8r2ezS1pTctj5sLVCxRUBDc9b0qsZ3a727nyn4s97qc6LbpVV39ZzS7LmO1XrcauuO/LN6612yeO9qI7HryRrXrf9HnmruzN8LwEAAADeDdnO0U71zNoeiMZ0/TBt06cGKCwIRRHRiISi9nC4PUVd8njP6fpwfHVgZGVovQYlyepWXcrK0chlYqsFv9GFtgfRYCrDLdWEokYwsqdorA6JoWhvrbwlAY3tvDJem6nWCnn8txNCxxmNdAb14KWUMRQ91ayJhDbEw85JtVUkryDWzF11BSe0nPQ8SyvPZ7X0KvYkS93+eLCavPJUu3y3AAAAAN4d2c7RPvEOvD3QPD6ov/1+UR3P17W4vqnlqIsvw+qdmNM/nd3frfesFgUwA6EoIhqRUNQeDrNS1BqoV5mnWr0vE58zoqaSyD6hy7cuypu2x2ictZlO1Xlj+42yUtQubFspmnIrfMyzrZPq/7ZInurdipQhFE15v3iI2afLRbvXOzHstJ7c1uXTJyK3zyfeni9CUQAAAMg/spmjDc8u7x1kfnVPxx+vaeVNwou2trS8vqXXSVfa1sryisov9L41GO2aWjb0SQEKF0JRRDQioag9HO72+ae6ccadduL8eGOZSutu69ZFt863PY0/kGFP0fHGsmh4lr4icPmHC+wpagDbQtHeWnlTVnjGSF8p+kpLs8+1stvt87uGohlWir5a0rPnKym3z4+rpcytqrYH0fdIDkIJRQEAACDfyGaO9n/bH+0aXn50ZVGP1relN1sKb0rStuanpvT5V336tPKpguuJV3qjsLUtvdnUo3sP9dEeoei/tj42/IkBCg9CUUQ0IqGoPRz2oCVroF5lsX0kYzxt03mPR6WuC7qV+POXt1Tt9qr6ZuT0eWt+UFfL3bp445mkzKfPpwauhKLZY1so+rJX9V6vLraNasWSrJVRfV9dr6457ewpem10RZYsPb9drTJvrfp2bp8v0dXhaHq5Zyga21O0WWMrlmTNq7vaq7La3pTb5wd0xeNRbceM1mRp5cFNVXsJRQEAACB/yWaO9t8ujWYMLj+7uaqlN9Lmq1W5q5/rwRtpc+m5PiubVt+r7QxX2taDO/flnnmtTW1raWZan+0Siv7m3Ki5DwtQoBCKIqIRCUXt4fCnz0dWi/oCIwmrAp/pxhmXvBdvKfWmm7XxNlWXRU4A9xSVqrpleOeEcFk/6kZVmUrckdPDK6p/0HTaSTiEotliZE/R2K3oe5w+n1rP+OnzbpWUJZ72/lJ99ZFT4s+2Tr41FE06fd7tUUVVuyYyrAZd6m/QGY878n5nGtV0IX7oF6EoAAAA5Bv7naNtb2/rF6eG0kLLD+pfaP6NFH6xoC++6taRzpA2JY339uofpjZ3vd7m3IyOHOvVF6PrCmtb8xMT+mCXfUW3tzMFqwCwXwhFEdGIhKL2cNhBGvIfagwAAACQf2QTiqYdsvTVE/VZ0ubqi0ggeqxbR7oi1/tpdlEDe/3pNB87xb5XX0xY2tSW+r5L32OUUBTg8BCKIqIRCUXtgcDM+VBjAAAAgPwjm1D0qCvl1PiusKQt9bQm/OzSHzW/j+vN3x9PuNakejaUEJQmSygKcDgIRRHRiO86FM3W9xUCM+dDjQEAAADyj2xC0V+WDycHlidmNbopbb5c0K93fj6m+pdvCTHfrKv+XPw6vx5d16beaLTrTlog+ol3gFAU4JAQiiKiEd9lKFpI0C/OhxoDAAAA5B/ZhKJ/WTmcFlp+1hVWWFJ4fjZ+WFLZrEbT9uSPsaXRrqG9X5/gr8+OEIoCHBJCUUQ0IqGoPdAvzocaAwAAAOQf2YSif193N8Pt7bHDkqTwi0V9eTwWjE6qbXFT6292rqD11bACrbFAtE9f3ou9biG+J2mK/7thjFAU4JAQiiKiEQlF7YF+cT7UGAAAACD/yGaO1hy8lzG4PHKsV5/fWtXSG0lbrzXY96N+thNy9unTyhF9ejz+3J/VzWkwvC1pW0szM/p8l0D0yLFuXex6YNtnBygUCEUR0YiEovZAvzgfagwAAACQf2QzR5uZmUk/gT7BDyqm1La4qdeStLWlZ4shddybky84J19wUR3P1vTMiqz6fL2+prb2u/pgl2vFTp5/tvjSng8OUEAQiiKiEQlF7YF+cT7UGAAAACD/yGaOFg6H9R+N6fuKpvrR2ceqmAhpOryVfPv8xmtNP3uhipZRffSWaxw51q1/uXKXW+cBDEAoiohGJBS1B/rF+VBjAAAAgPwj2zna0NDQnqtFTXnU1aexB5M2fWqAwoJQFBGNSChqD/SL86HGAAAAAPlHtnO05eVlFTcFbQ9F/6NxWK9fv7bpUwMUFoSiiGhEQlF7oF+cDzUGAAAAyD8OMkcbGxvb5SR6M/5d7ZBmZ2dt+LQAhQmhKCIakVDUHugX50ONAQAAAPKPg8zRtra2NDAwoP9ZO2o8EP0v54c0OPYje4kCGIRQFBGNSChqD/SL86HGAAAAAPnHQedoGxsbunnzpn5XM2gsEP1dzaBu9Q4QiAIYhlAUEY1IKGoP9IvzocYAAAAA+cdh5mgbGxsaGBhQSXPfoQ5fOurq0/9pGND9+/cJRAFsgFAUEY1IKGoP9IvzocYAAAAA+cdh52hbW1uamJhQc3Oz/nC5P+sw9N8Dg2puv6nZ2VkCUQCbIBRFRCMSitoD/eJ8qDEAAABA/mFqjra8vKyBgQE1NzerqOG2/rl+UH9xekh/UnxnJwD9xDugPzs5qC+r76j6u14FrrXr/v372tjYMNIGAMgMoSgiGpFQ1B7oF+dDjQEAAADyD9NztHA4rOnpafX19am1tVXNzc1qaGhQQ0ODmpub1dbWpsHBQc3Ozmpra8voewNAZghFEdGIhKL2QL84H2oMAAAAkH/YOUfb3t7OKAC8WwhFEdGIhKL2QL84H2oMAAAAkH8wRwNwPoSiiGhEQlF7oF+cDzUGAAAAyD+YowE4H0JRRDQioag90C/OhxoDAAAA5B/M0QCcD6EoIhqRUNQe6BfnQ40BAAAA8g/maADOh1AUEY1IKGoP9IvzocYAAAAA+QdzNADnQyiKiEYkFLUH+sX5UGMAAACA/IM5GoDzIRRFRCMSitoD/eJ8qDEAAABA/sEcDcD5EIoiohEJRe2BfnE+1BgAAAAg/2COBuB8CEUR0YgmQlFERERERERExHcloSgiHloToahlWZgi/eJ8qTEiIiJi/skcDdH5EooiohEJRe0bpHPdBqTGiIiIiIUmczRE50soiohGJBS1b5DOdRuQGiMiIiIWmszREJ0voSgiGpFQ1L5BOtdtQGqMiIiIWGgyR0N0voSiiGhEQlH7BulctwGpMSIiImKhyRwN0fkSiiKiEQlF7Rukc90GpMaIiIiIhSZzNETnSyiKiEYkFLVvkM51G5AaIyIiIhaazNEQnS+hKCIakVDUvkE6121AaoyIiIhYaDJHQ3S+hKKIaERCUfsG6Vy3AakxIiIiYqHJHA3R+RKKIqIRCUXtG6Rz3QakxoiIiIiFJnM0ROdLKIqIRiQUtW+QznUbkBojIiIiFpp2zNE6Hi7pP29M6TfnRvXL8mEddfXpqKtPvywf1n+vGdfvrz1Sx8OlnH92xEKRUBQRjUgoat8gnes2IDVGRERELDRNzdEWV17pZPeMflk+rCPHuvflUVefTnbP5LwPEJ0uoSgiGpFQ1L5BOtdtQGqMiIiIWGiamKN1PFzKKgxN9RPvgJrGfsp5XyA6VUJRRDQioah9g3Su24DUGBEREbHQPOwc7WT3jI66+g4ciCb6nzemct4fiE6UUBQRjfguQ9GPP/44a3M92B5mkM51G9ChNR5vUqXLr67U/85zw0+HNTSxnPN27O24rpW7VNtp+LOPXddF//d6Ztf3AA9d99ZzNep8GsqDtiAi4mE9zBztd1cmjIShif7m3GjO+wTRaRKKIqIR33Uomg2FE4p2qtblkmdHt0qKK1Tf8Uhha1Jtp12qbBpPe91wQ4k8p1s1aVkKP+pQffk38rpc8hSVyt90R/Ox54bG1H6hVMUulzzub+S7cF3jodh1Qhq/fkHlRdH3Lbug9jGCAeM1DnWq1l2iq0MJr+/0y+v2qysU/1l/nUeltT0K73WtA4Winap1leva+D7aalPYNtRQLO85w8HgTnsTf38SzfZz2BCKLnSprtina9Hfq+Tf1RM6W98T/11NcL7jokqTapZSw4PUabJV51weXe7J/e/4/aZyefydmR8PPVJnTblK3C55XEUqq6hXcC6hb3rqVfmNWx6XS8UnKnSlZ27nsfDijMaCrWo8X6Gy0026v3Pd1HE2ZqRPw2NNOlNcp/6QfZ8ZERHfjQcNRcu6nhoPRGP+/tqjnPcLopMkFEVEIxKK2jdI7//5kT/W40HMsp4EL6vSVaqmEUvT1yvlKQ1oNOk1QTV43PLfXJBl9euK16NLbRNatiwtT91QjScefIwGSuX1NWp02ZK1PKJmn1u+wEjkOiMB+dw+NY8sy7KWNdrokzftvfDwNV7QzfMunb8+vfOz/jqPPC6PGoKx50yo1efSpRsLe1/rPQ1F34mHbrvpUDSk/jpv/B81QkE1JP2u/qBar1tV7dPJr5vrUI3XLa/hUHQ0UKpTJSXyVt3UYo5rtXsoGumz0vNterBsyVqe0i2/V96z7Zq2LFkLN+V3e1Xb8VRhK6SZDr/K3FXqWIjW7/QJnT0fUHvDaXnKE0PRdMPBOpXtjHchDTeUxsdGRER8bz1IKNo4+tzYLfO72Tj6POd9g+gUCUUR0YiEovYN0vt/fmooaikpnFm4Kb87EpDuXL+nVqWeWgVDlqzp22qqadPdhGt2+WOrSyPXqemIrwwLd1yUx9eiB1Y0mLjYEV+ZGOpQjcun1onc92G+m+2EO7mvh3S1pFx1NT6dahiKPGfhhi65KtU+bcmyQnrUURNfDVeasIJ311B0TsG6kyqOBeBp37FYoBb9TjRel7+0KLJCuDyyEu9+U3nSKrrIdzKxLfHn7nymc7W6cqpInvImdbWeluf8jXjgNtmqc9HAKjkEm9NgU2yFcpHKY6uXJ1t1znVeNxeirw/WqTRhNW240y/vXkFXxqAw+b3KKurVk3Cb9PydgM5/4462o0aXShJ+F+fu6FrCKuvK6KrOcKdfXk+d+mPvsXBDlzKFzqFO1bpjNbVkTVzXxZJ69Wb8XY23t8tfrDMtTfGadfqT6lLZNB79rBfVHFvpndC+jH0T6tFlT4mu9t7QJddptU0mPNbpTwkQkwPY+TtNulgcr//lc7E2p4ftiZ8nbQX79TGFo9+/3VfzTqj9XImu9OzSvk6/PCcbNb7z/DE1n3Srrivl86Z9plTndPN8kS7diK8ytUYC8iXWFRER30uznaMtrrzSL04N2RqIxk6mz3XfIDpFQlFENCKhqH2D9P6fn2Gl6A9+lbkr1T5pybJC6vK74+GZFVKwdrfbrENaGm/TJa9PreOWLKtLde6Tah5LeE5CWNBT41ZF41hKW/a5orDAzXoVwlCDTsUCl/EmVZY0aHi8SZWx4CZYp9KSBg1bVvoK3kB5PODJGIqGNN7k2yUQTa1rJJTy+ho08DQka3lETeUJwVxKsBgO1qks1pbQU/XWlu6sNLzfVC6P26erwQlNzywqPH1d5xNCzenrlcnPjYaik9cr5fX6I3s4Lk/o+pnY6uVxXSuPB1zDDSVJq2n76zwZt5LYMUMoGnuvW1OR9g80+OLB6kKnaj2xlZshLQ036ow79ru4oI4qt8r8HZoJWQo//UE1HrdqO0PRgDHersWbVZnD2mCdSpMCvBRDQ7pa6lVDMCGk7fTrpK9F99N+FzOtFHXrTEO/ZkKWlkcCqtzjdzfcU6vS0oBGo58rqR/3CkVDPbrscevCtejq1pFIH709FJ1We6VLlYGRhNfF/3Fnz9vnk4ys4CyrCypsWXrQ4kv+h5zdVve+LRQdCcgX+4elnZ8H1eBJ3uYCERHfP7Odo5V0PrE9EI35/76fzHn/IDpBQlFENCKhqH2D9P6fn2GvO+9ZXbuTsE9eT61KY4FaqFO1KStHLctKWE32jc63jkdDgwwhZ0JYkL5KjVDUnhrH6hbp2/tN5SqtCyqyYjSyknC88WT0Z5as5flIyBh77VijKjKtDo3+941Ov8q8fnXN7fb+6aFoYoiUFFClBIs9NYmBfPLjaSuNo9sERLYAmFZ7ZWyLh8T3yLBNQMJ3crihJPp+Q7pacl7treej/TKua+VvCazSQtEM7xVbMTlkyeqqkTcWRFupfRPS0swTze+EzCF1Xoz9vkT+YSLSzsg/WmQKa9MDvETn1OX3qszfGV/dGd1/NPIPGvsJRRM/6163/keC0Nit4Ys3q5K3ydgrFO2qSV4VG32ft4ei0VC5qlVDjxYVTunP/Yai8ynf7fTXHSQUjbTtXGvqH6b2HLSFiIjv1mznaJ94B94eaB4f1N9+v6iO5+taXN/UctTFl2H1Tszpn87u79b7D78O5rx/EJ0goSgiGpFQ1L5Bev/PT14pGg7WqczjV9dC4nOGdLUksk9oWqCRYmyfwkgYxUrR/KixpXhgOK72yuTVj+evD6u9MjG8i9zy7YvePp90m3FaKOpRxcVznwXjXQAAIABJREFUOlNsTyja5c90OE1ki4VMwdbizSoVV93U4sINXUq49T3+3NTbp6O6a9RjWZHVleVNuj8SkK/yuqanr+t8SYOGp6/r/Ntubd5XUJjws7TgLPn54Ucdqq84Ebl9PvHWdSv6DxUlDRq2gmrwZP6d2T34i2x1UHK6JeHQswX11BTrTNPYLv+gcYhQdLJV51wJ/5AS6lStO+HApb1C0V36aD+3z1vLE7pVf0YVJ4rSDoDbTyg631Onim9OqzXh8DcjK0XHm1S5sw9poonB97sbSxAR0azZzNH6pxb3DjK/uqfjj9e08ibhj5StLS2vb+l10l8u21pZXlH5hd63BqMdD5dy3keI77uEoohoREJR+wbp/T8/9fb5SbVXpq88Gw2UqrS2QzdTVzhl2FN0NFCWtCovcU/RxRvnd/YUTQsYFm7oEnuK2lDjiPebyuWtqkoKC8Odfnkv+lXrjvd7JPiuVffUcuS1u+0jGt1XsjNk6X6LT8Xnb+yyp+ThVoomB+e7vG7nO3RT/qIqfdd6PmmLh9SVoonfyWSDavBUqqGuPPo9n1Z7ZamuBvwq9nfusurSytj23VeKRkPpPVeKjqip1K0L18a1FK1V8srq6K3WTdEQN0N7Mq8UjRxoVuxrSghELVkTLTqT8XT0XQLILELR1L1iY+4cuLRXKJq4rUPC+7w9FF3W/JOZnb6LHAAX3xrhbaHo8kijzhT5dG0s5XvSVSNv0pYEQ7paks2eopFVvpkPVGKlKCKiE8xmjnasdWLX8PKjK4t6tL4tvdlSeFOStjU/NaXPv+rTp5VPFVxP/MvljcLWtvRmU4/uPdRHe4Si/9LyMOd9hPi+SyiKiEYkFLVvkN7/89MPWors45iykmmyVec8HpUmHkRjWTunMfu/i+z5F37aryvl8ROtM50+vxPsZDp9/i0nNuNBahx1qEGnPB6VJYZ7CzflL3InhXPT1yvlKQ/o7mJI1vKU+hp88u5x+3wkGBtXq68oYaVh6ncsm1D0nG5EV50udtWozHtWbcPRW6CHW1VT16Gnqa/bMaQuf5G8iSsRU557v8Wn4pN16pqKfO+e3K5XTdOIXiS9Ph62TbaeltftTg43M/nWPUUXdbfRF19pveeeokE1eDyquTEVeWz8O/m9yasIhxtK5HVnvnXesqwMe4rG9n5NCUQzmmmlaImu3Mlw4JaVua4RR9RU6kq7VTxpjBlvUqWrXM1jIVmhRd1vO6/SnT1Fg2rw7ranaDQgbRyLfDfG23TJE3ssFirHxqUf0kPRc99lDPHDY02ZA9HY70vq6fNpK+ut3UPRyVad29mvOVX2FEVEdILZzNH+a9XdjMHlZzdXtfRG2ny1Knf1cz14I20uPddnZdPqe7Wd4S+XbT24c1/umdfa1LaWZqb12S6h6K/PZvqHOUTMRkJRRDQioah9g/T+n5/p9PnIalFfw1BCwBU5uGRndVeCyyOt8pclnPKccJuqFRpT+4UylbgjJ1T7/Df0aCeQCWn8euw2bbdKyvy6+Wi3FXx48BrHatGpWnfKysXobfXemq6E542pPXbqeVGpagK1qoyF4buGopas8RadcUfDrbTv2D5DUWtcbZXfyOuKBViJp8+7VFx6YWe/291W+yXtgZvxPRJPhHerpLxGnY9SVjMnbhEx3qRKV8Ip7rt5oNPnE05Wrwzoyrl438z31Ec/d+Sxq+dT9lcdatCpvbabSD19PtP+wRlPYE+tWeR70lMX+U6caZnYdygaqUWG0NCaVNvpWFi6oOGrlTtjRGV9raoS3nt5pFX+0qJorc7pfEk8HF4cuqrz32Q6md5SeOx71SScPn8h0BMfl8ZbI6+LbZuQYOYtG5LrcvZEUeT7eOKMmhL2X94xYygaUn+dd5dD6qLfH06fR0R8793vHG1jY0N/dnIwLbT8oP6F5t9I4RcL+uKrbh3pDGlT0nhvr/5hanPXv10252Z05FivvhhdV1jbmp+Y0Ae77Cu6sbGR835CfJ8lFEVEIxKK2jdI57oNSI3RZocadGrPldWRk9Pf9z0qw6HEkD0Svu6+/cH762igdJfb6hER8X0ym1A07ZClr56oz5I2V19EAtFj3TrSFQlffppd1MBefzrNz0av06svJixtakt936XvMXrU1UcoinhICUUR0YiEovYN0rluA1JjtNHlKf1w0ZPhBPMUF7pUV1yptgfva4g4qKulPl3tT7hdfdfbz99fw2NNOnOyQcNv3dYAERHz3WxC0Q+/DiaHll1hSVvqaU342aU/an4ff7vM3x9PuNakejaUEJQmSyiKeDgJRRHRiO86FM3WXA+2hxmkc90GpMZokxMtOuNy6+S56/vYG9RSeOy6Lvq/17Nct/uAzt9pit4+71LxiQpd6clwu/p77bhaz9Wo8+n7GlwjImKi2YSivzg1lBxYnpjV6Ka0+XJBv975+ZjqX2baRzSBN+uqP5ewb+joujb1RqNdd9IC0Z+f6CcURTykhKKIaMR3GYoWkvSL86XGiIiIiPlnNqHoX5weSgstP+sKKywpPD8bPyypbFaj1m5/EW1ptGto79cn+JeVw4SiiIeUUBQRjUgoat8gnes2IDVGRERELDSzCUX/rjY9FI0fliSFXyzqy+OxYHRSbYubWn8T+0toW+urYQVaY9fo05f3Yq9biO9JmuL/qh8hFEU8pISiiGhEQlH7BulctwGpMSIiImKhmc0c7crt4YzB5ZFjvfr81qqW3kjaeq3Bvh/1s52Qs0+fVo7o0+Px5/6sbk6D4W1J21qamdHnuwSiR45161zH+30AI2I+SCiKiEYkFLVvkM51G5AaIyIiIhaa2czRHj9+rJ+f6N81wPygYkpti5t6LUlbW3q2GFLHvTn5gnPyBRfV8WxNz6zIfqOv19fU1n5XH+xyrSPHuvXh10FNPfsp532E+L5LKIqIRiQUtW+QznUbkBojIiIiFprZzNFevHihf7uSfhhSqh+dfayKiZCmw1vJt89vvNb0sxeqaBnVR2+5xpFj3frn+kFunUc0IKEoIhqRUNS+QTrXbUBqjIiIiFhoZjtH6+/v33O1qCk//DqooXsTOe8fRCdIKIqIRiQUtW+QznUbkBojIiIiFprZztEWFhbkCdgbiB451q1/Dwwyf0Q0JKEoIhqRUNS+QTrXbUBqjIiIiFhoHmSONjQ0pN/VDNoWiH5ZfUeTk5M57xtEp0goiohGJBS1b5DOdRuQGiMiIiIWmgeZo62tramnp0f/o/qu8UD0r8/eUf/de+wlimhQQlFENCKhqH2DdK7bgNQYERERsdA86BxtdXVVbW1t+q1/wFgg+lv/gG7c7iUQRTQsoSgiGpFQ1L5BOtdtQGqMiIiIWGgeZo62urqqnp4enbjac6jDlz78Oqh/rQtqZGSEQBTRBglFEdGIhKL2DdK5bgNSY0RERMRC87BztLW1NY2NjSkQCOj33/ZmHYb+4XK/AtfaNTk5SSCKaJOEoohoREJR+wbpXLcBqTEiIiJioWlqjrawsKCenh4FAgEdr7+lf/x2QH9eMahPvJHb64+6+vTzE/3607I7+q1/QFWtt1XfeE2jo6NaXV3NeT8gOllCUUQ0IqGofYN0rtuA1BgRERGx0DQ9R3vx4oUePnyo7u5uNTU1KRAIqLa2VrW1tQoEAmppaVEwGNTk5KTW1tZy/vkRC0FCUUQ0IqGofYN0rtuA1BgRERGx0LRzjraxsZHRXH9mxEKTUBQRjUgoat8gnes2IDVGRERELDSZoyE6X0JRRDQioah9g3Su24DUGBEREbHQZI6G6HwJRRHRiISi9g3SuW4DUmNERETEQpM5GqLzJRRFRCMSito3SOe6DUiNEREREQtN5miIzpdQFBGNSChq3yCd6zYgNUZEREQsNJmjITpfQlFENCKhqH2DdK7bgNQYERERsdBkjobofAlFEdGIhKL2DdK5bgNSY0RERMRCkzkaovMlFEVEIxKK2jdI57oNSI0RERERC03maIjOl1AUEY1oIhRFRERERERERHxXEooi4qE1EYpCOvSL86HGAAAAAPkHczQA50MoiohGJBS1B/rF+VBjAAAAgPyDORqA8yEURUQjEoraA/3ifKgxAAAAQP7BHA3A+RCKIqIRCUXtgX5xPtQYAAAAIP9gjgbgfAhFEdGIhKL2QL84H2oMAAAAkH8wRwNwPoSiiGhEQlF7oF+cDzUGAAAAyD+YowE4H0JRRDQioag90C/OhxoDAAAA5B/M0QCcD6EoIhqRUNQe6BfnQ40BAAAA8g/maADOh1AUEY1IKGoP9IvzocYAAAAA+QdzNADnQyiKiEYkFLUH+sX5UGMAAACA/IM5GoDzIRRFRCMSitoD/eJ8qDEAAABA/mHHHK37yYqOdzzVX124p1/57uqoq09HXX36le+u/ubbH/WHtil1P1kx/r4AkBlCUUQ0IqGoPdAvzocaAwAAAOQfpuZoK+ub8gXn9CvfXR051r0vj7r65AvOGXl/ANgdQlFENCKhqD3QL86HGgMAAADkHybmaN1PVrIKQ1P9k+I7av3xjwY+DQBkglAUEY1IKGoP9IvzocYAAAAA+cdh52i+4JyOuvoOHIgmerzjqaFPBQCJEIoiohHfZSj68ccfZ+37CoGZ8zFa4wctqnRVq9fcFTOy9viu7s1bh7pGb7VLlS0PDLXo7VjzYxp9/OqdvR8AAAC83xxmjvb3jY+MhKGJ/tWFewY/HQBIhKKIaMh3HYpmQ+GEot2qc7nk2dGtkuLTunz7iSw91feVmUOosUCJPJVtmpFkPbmtyz6PvC6XPEUndK6hX0uxJy4O63pVqYpdLnmKSlXdNq61nass6m5LlcqLXPK4ilRe1aZx8qd9ke3/ET9sKU+ocdy6bhkKRbtV5yrX9V3zyp/UccGtU4G7h3qXXUPR7uqMn++wAepooETeCze1cKirAAAAQKFw0LCkvPeZ8UA05h/apsx+SIACh1AUEY1IKGoPBwlF67pj//uVZgeuqNJVppZxaa79jDxljRpPes2Arnjcqr71UrIGdMXrkf+7x1qTtDbTqTqvWxdvPJP0Up0X3Sqrvq3nlrT2+KaqvR7Vdb+UJC3fuiivt1rd85b06rE6LnpVWt2t5cN3geM5UCha3qKHmR58J6GoGfYORe1f7QoAAACwFwcJS67dXzJ2y/xuXru/9PaGAMC+IBRFRCMSitrD4UJRSXqg6+XRn728pWp3JCCNYfXXqdRTpwFL0mS7LpU0qD/h1fHgqlf17lO69mP8sYnmU/LWRqKrvlq3TjcnPPhjs067a9WXResLFTtD0cSVv16PT1f7F3eeutTfoHMniuRxuVRcWqXvx1+lrdKsbHkQ+dkpv65cKJE3eu3kQHNRAw2nVZZplXDi6mK3R2cSVh4fKBR90KJKl1/X2qOrklOuaT25rcvl8c90xX9KnurueL8l/re/WTeibUvrm+EWVZfGr3Pjx9hWAZamb3+rMx53ZCW2r0EDiwl1OV+nq+VFu9cHAAAA3huynaOtrG/ql+XDtgaisZPpAcAMhKKIaERCUXs49ErRzmqVuc/oxlNJstRb7VZ5YCT6uKWBOo9K6/qVcXdIa0RNZV5dGbCi104ORdVdvRP+9Fa7kkPRd7Ta0AnYFopaA7ridets87jWZOl5sE4+90V1vpT0oFVniyrUNDgvK/Y9iYXjqbXrrpbH5VX1zft6NrukNSUHmg9bK1RcEdDwvCW9mtHtam/0O5W8utia71Stx6267si37eChqFtnA4ORFcvjjarcaWtkiwhfXTD6frdV53XtHoq6459/vDGhT5+264Lbq7rbkccm287KG11hbQ3Uq8xdoWvjryRrXv11ZfJevKXlxGsOPNaz5yuZf6cAAADgvSHbOdqpnlnbA9GYrh+mbfrUAIUFoSgiGpFQ1B4Ot6eoSx7vOV0fjq+Ai6wMrdegJFndqktZORpnUb3VXpVVd0dX4aXcPj8zoKYK906QlHz7/IzuBCrkJRTdF0b2FI0FeomhaG+tvCUBje28Mr5qeKq1Qh7/7YTgbkYjnUE9eCllDEVPNWsioQ3xQHNSbRUu1d5OiABn7qorOKFlWVp5Pqulnb1lLXX740FodnuKRj9T2vYACSuhJ1t11nVGN54lt3PXULQ6YUl1wnWnWivkufBDwtYP8f7oq038R4Xk10VWn94mDAUAAHAI2c7RPvEOvD3QPD6ov/1+UR3P17W4vqnlqIsvw+qdmNM/nd3frfesFgUwA6EoIhqRUNQeDrNS1BqoV5mnWr0vE58zoqYSjxr6rUiQmbbHqCQtaqD+pEoqWzWRmPAs9utq9Fbs4tIqNddVJgRLixpo8KnEHT2EqbFO59kXcl/YtlJ0lwOLzrZOqv/bouRQMIkMoWjK+8UDzT5dLkrdsiGO9eS2Lp8+Ebl9PuXApIOvFN0lFM2wn+pBQtHMB1m5Vd8bvV7aYxVqm8xwTQAAAHivyWaONjy7vHeQ+dU9HX+8ppU3CS/a2tLy+pZeJ11pWyvLKyq/0PvWYLRrit37AQ4LoSgiGpFQ1B4Od/v8U904404LnsYby1Rad1u3Lrp1vu1pyjVeaby5QsUVLcmBaBqRlaMX2p9lfHT51kV5z7RrLovWFyq2haK9tfKmrPCMkb5S9JWWZp9rZbfb53cNRTOsFH21FL19fFwtZW5VtT2IXjc5CDUeij5r1wXXBd1K+EeAA68U3WXFZ9reuQkQigIAADiLbOZo/7f90a7h5UdXFvVofVt6s6XwpiRta35qSp9/1adPK58quJ54pTcKW9vSm009uvdQH+0Riv5r62PDnxig8CAURUQjEoraw2EPWorsgRjdRzLG0zad93hUmhIgSZYmWt4eiForDxS8Uqlib70GU59nrehhzxWdK4rtRQpvw7ZQ9GWv6r1eXWwb1YolWSuj+r66Xl1z2tlT9NroiixZen67WmXeWvXt3D5foqvD0frtGYrG9hRt1tiKJVnz6q72qqy2V8sa0BWPR7UdM1qTpZUHN1XttTEUjf4jwL73FN0lFI30zUld6ZnRmqS1mR5drW7ReEha7q1Vmfecvo/228pom76t79R8pmsCAADAe002c7T/dmk0Y3D52c1VLb2RNl+tyl39XA/eSJtLz/VZ2bT6Xm1nuNK2Hty5L/fMa21qW0sz0/psl1D0N+dGzX1YgAKFUBQRjUgoag+HP30+GhQFRhJWvj3TjTOunQNiUl+/636OigRZXk+xzlW36e6ikumulsft0anT1fp+OPVB2A0je4rGbkvf4/R5T1GpqluGd05qj58+71ZJWeIJ6y/VVx85lf1s6+RbQ9Gk0+fdHlVUte+E6kv9DfGT2s80qulCfE/O7PYUjYabe4aikjXfm7TFw8XyA4SiSj593uvx6fLtJ9Hfn8TT5yPvEduzl1AUAADAWex3jra9va1fnBpKCy0/qH+h+TdS+MWCvviqW0c6Q9qUNN7bq3+Y2tz1eptzMzpyrFdfjK4rrG3NT0zog132Fd3ezhSsAsB+IRRFRCMSitrDYQdpyH+osUEsK+m2995q1663uwMAAADsRTahaNohS189UZ8lba6+iASix7p1pCtyvZ9mFzWw159O87FT7Hv1xYSlTW2p77v0PUYJRQEOD6EoIhqRUNQeCMycDzU2xU/quFCi6puPI7e9jzfrrJttHAAAAOBgZBOKHnWlnBrfFZa0pZ7WhJ9d+qPm93G9+fvjCdeaVM+GEoLSZAlFAQ4HoSgiGvFdh6LZ+r5CYOZ8qLE5ErcL8HrKVN3+Y8YDkwAAAADeRjah6C/Lh5MDyxOzGt2UNl8u6Nc7Px9T/cu3hJhv1lV/Ln6dX4+ua1NvNNp1Jy0Q/cQ7QCgKcEgIRRHRiO8yFC0k6BfnQ40BAAAA8o9sQtG/rBxOCy0/6worLCk8Pxs/LKlsVqO7/ovtlka7hvZ+fYK/PjtCKApwSAhFEdGIhKL2QL84H2oMAAAAkH9kE4r+fd3dDLe3xw5LksIvFvXl8VgwOqm2xU2tv9m5gtZXwwq0xgLRPn15L/a6hfiepCn+74YxQlGAQ0IoiohGJBS1B/rF+VBjAAAAgPwjmzlac/BexuDyyLFefX5rVUtvJG291mDfj/rZTsjZp08rR/Tp8fhzf1Y3p8HwtqRtLc3M6PNdAtEjx7p1seuBbZ8doFAgFEVEIxKK2gP94nyoMQAAAED+kc0cbWZmJv0E+gQ/qJhS2+KmXkvS1paeLYbUcW9OvuCcfMFFdTxb0zMrsurz9fqa2trv6oNdrhU7ef7Z4kt7PjhAAUEoiohGJBS1B/rF+VBjAAAAgPwjmzlaOBzWfzSm7yua6kdnH6tiIqTp8Fby7fMbrzX97IUqWkb10VuuceRYt/7lyl1unQcwAKEoIhqRUNQe6BfnQ40BAAAA8o9s52hDQ0N7rhY15VFXn8YeTNr0qQEKC0JRRDQioag90C/OhxoDAAAA5B/ZztGWl5dV3BS0PRT9j8ZhvX792qZPDVBYEIoiohEJRe2BfnE+1BgAAAAg/zjIHG1sbGyXk+jN+He1Q5qdnbXh0wIUJoSiiGhEQlF7oF+cDzUGAAAAyD8OMkfb2trSwMCA/mftqPFA9L+cH9Lg2I/sJQpgEEJRRDQioag90C/OhxoDAAAA5B8HnaNtbGzo5s2b+l3NoLFA9Hc1g7rVO0AgCmAYQlFENCKhqD3QL86HGgMAAADkH4eZo21sbGhgYEAlzX2HOnzpqKtP/6dhQPfv3ycQBbABQlFENCKhqD3QL86HGgMAAADkH4edo21tbWliYkLNzc36w+X+rMPQfw8Mqrn9pmZnZwlEAWyCUBQRjUgoag/0i/OhxgAAAAD5h6k52vLysgYGBtTc3Kyihtv65/pB/cXpIf1J8Z2dAPQT74D+7OSgvqy+o+rvehW41q779+9rY2PDSBsAIDOEoohoREJRe6BfnA81BgAAAMg/TM/RwuGwpqen1dfXp9bWVjU3N6uhoUENDQ1qbm5WW1ubBgcHNTs7q62tLaPvDQCZIRRFRCMSitoD/eJ8qDEAAABA/mHnHG17ezujAPBuIRRFRCMSitoD/eJ8qDEAAABA/sEcDcD5EIoiohEJRe2BfnE+1BgAAAAg/2COBuB8CEUR0YiEovZAvzgfagwAAACQfzBHA3A+hKKIaERCUXugX5wPNQYAAADIP5ijATgfQlFENCKhqD3QL86HGgMAAADkH8zRAJwPoSgiGpFQ1B7oF+dDjQEAAADyD+ZoAM6HUBQRjUgoag/0i/OhxgAAAAD5B3M0AOdDKIqIRiQUtQf6xflQYwAAAID8gzkagPMhFEVEI5oIRRERERERERER35WEooh4aE2EopZlYYr0i/OlxoiIiIj5J3M0ROdLKIqIRiQUtW+QznUbkBojIiIiFprM0RCdL6EoIhqRUNS+QTrXbUBqjIiIiFhoMkdDdL6EoohoREJR+wbpXLcBqTEiIiJiockcDdH5EooiohEJRe0bpHPdBqTGiIiIiIUmczRE50soiohGJBS1b5DOdRuQGiMiIiIWmszREJ0voSgiGpFQ1L5BOtdtQGqMiIiIWGgyR0N0voSiiGhEQlH7BulctwGpMSIiImKhyRwN0fkSiiKiEQlF7Rukc90GpMaIiIiIhSZzNETnSyiKiEYkFLVvkM51G5AaIyIiIhaazNEQnS+hKCIakVDUvkE6121AaoyIiIhYaNoxR+t4uKT/vDGl35wb1S/Lh3XU1aejrj79snxY/71mXL+/9kgdD5dy/tkRC0VCUUQ0IqGofYN0rtuA1BgRERGx0DQ1R1tceaWT3TP6Zfmwjhzr3pdHXX062T2T8z5AdLqEoohoREJR+wbpXLcBqTEiIiJioWlijtbxcCmrMDTVT7wDahr7Ked9gehUCUUR0YiEovYN0rluA1JjRERExELzsHO0k90zOurqO3Agmuh/3pjKeX8gOlFCUUQ04rsMRT/++OOszfVge5hBOtdtwMKrcZffpcqmcbPXDT3V3cEJLR/mGuNNqnT51fXO+iKkmeFBPVjOfU0QERHx3XqYOdrvrkwYCUMT/c250Zz3CaLTJBRFRCO+61A0GwonFO1Urcslz45ulRRXqL7jkcLWpNpOZw66hhtK5DndqknLUvhRh+rLv5HX5ZKn6ITO1vdoPvbcuTu6dqFUxS6XPEWl8reOJARcIY1fvyDfN+7I+5bXqPNRKOf99z6Y7YT7flO5PC63/DcX0h9fuCm/2yVPeZPuH6JNtoSigw066T6nm7OHuMYeoWiXP/G7H7Nc18YP0+5BXS126+L3szn/niAiIuK79aChaFnXU+OBaMzfX3uU835BdJKEoohoREJR+wbp/T8/EorWdsb+97KeBC+r0lWqphFL09cr5SkNaDTpNUE1eKIBWyioBq9Hl9oiq/mWp35QrdetqvZpWdaCOqrcKvN3aCZkaXniO/m9HtV2RoO5kYB8bp+aR5ZlWcsabfTJm/ZeePgax0JR106QnfjYZOvpyGP5GIqa8G2hqL8z921ERERER3iQULRx9LmxW+Z3s3H0ec77BtEpEooiohEJRe0bpPf//NRQ1JJljetaefRnCzfld0cC0p3r99Sq1FOrYMiSNXFdF0vq1ZtwzXg41qU690k1j8UfG288KW9NV+R/d/qTg7h3fpvz++uBQtHzVWm1tKwRNZW65a86n1SL+TtN8pcWyeNyqbj0gtrHYit4U1f31qvnaShe98utuhJdNZz8ujkNNl1QeZFr53XBuYS2XWxUe3RFsfebcl3pmcv4nQiPXZe/LHJ97zflutL1VOFoux511KjyG3d6mw8Yiu7Zruj7nS5yyeMqUvmFOtWcjP0eJfz+RP+7pvF6tD+TP3tyvxSp/MJ1jYeij4UeqbOmXCVulzzub1S5swK7U7Wuk6qpO6eT7tTfXURERMyl2c7RFlde6RenhmwNRGMn0+e6bxCdIqEoIhqRUNSyDJPbAAAgAElEQVS+QXr/z8+wUvQHv8rclWqftGRZIXX53TrVMBR9PKRgrUeltT3RMCrF0JCulnrVEAwpFt4khqJJQeh4i84UJa8ULa68nraSEQ9b42jA5+9Ir91Qg055ahXsSKjL5HWdd3tV2/FUYWtZD66d2VnBu9hVozJvlW5MLMsKLepuo0/e6OrTLr9Lnp3HnurWRY+8/k6FLUuLN6vk9frV+TSU9tj9pnJ53D5d7Y+832igPOE7khBoLnSpzuuV/7sJLVshLQ036oz7tNomrfRVx7tdI8W3hqK7tWuyVedcpbrc/VRhK6SZDr/KXLuHol5fgwaehmQtj6ipPL6idvJ6Zbxflid0/YxbvsCILCuk/jqvvL5GjS5bCj/t1uXS2PYHkd/ZsqrvNPbkiebZuxQRETFvzHaOVtL5xPZANOb/+34y5/2D6AQJRRHRiISi9g3S+39+6p6iLnm8Z3Xtzlz8ej21KvXUqd+yZIU6VZu22jDmnLr8XpX5O6Mr2lJun58K6qrPnbAiMaT7rZUqib1v8UXdmsp9/70PHigULW/S/ZGAfLFVvtGA2xcYiWyTEK3LgxafPOdvaDHpOxLZZ7Onxq2KxrH4tRfuqfeHO5qyMtw+nxCAhxdnND2/HG9/x8WdxyKBbUIwmRhiJv53V428Jxs1vtOuBY13/6ChKUvW8rymZxbjYe9YoyoyXSPFjHuKRtuyV7setPjkqbyu6ZTfo91C0cTVnPHrTqjV59KlGwsZ+qxLde4SXR3K9LoM/9iAiIiIeWG2c7RPvANvDzSPD+pvv19Ux/N1La5vajnq4suweifm9E9n93fr/YdfB3PeP4hOkFAUEY1IKGrfIL3/5yevFA0H61Tm8atrIfE5Q7pa4tHlnlBkxV/GfT/nFKw7qZLTLfHbfy1L1lxP0u3UjbWnd4KmyKpDv25NRVb3PfnBrzJvnfpD2X3eQvTAoag1qbbT0RWHCzflj660jD+esP9oygFcdV2Pdz14y7L2DkUjt4JXqKwo4ZpZhqKTraf32Pc0chu6L3r7fMR9hqJ7rRTdpV1pjx0oFI08ltbX7hr1ZPrHCpdLHl+LHiSE1Ln+HiIiImKy2czR+qcW9w4yv7qn44/XtPIm4Y+UrS0tr2/pddJfLttaWV5R+YXetwajHQ+Xct5HiO+7hKKIaERCUfsG6f0/P/X2+Um1V7rTgq/RQKlKazt0s8qtc62pt95Eb333NSUHomlGVo6evz4ty4qsOozcKhx7vFeXv/HqSn/u+zDfPXgoGr2V/XSr7rSelrfqphZTHn/Q4pPnYkfG7RHSVoqGFjX7ZF7L1t6h6GigVN4z13R/MZT22MFXioa0NBO5fTwS1teqe2p572ukeNBQdPp6ZYbVtAdbKVrTEcrw/un78VpJ70UoioiImI9mM0c71jqxa3j50ZVFPVrflt5sKbwpSduan5rS51/16dPKpwquJ/7l8kZha1t6s6lH9x7qoz1C0X9peZjzPkJ83yUURUQjEoraN0jv//npBy2Fg3Uqc1epI3G16GSrznk8KnWd182kVaQhjTe9PRANL46r+/JpFSesBJ1uPytvaa16n4YU38v0rL6fzn0f5ruHCUWtUI8ue4pUXBRZ/Zv2+HiLzhSdVMPtKS1blpanbuvKpSaNvkhf3RsJw1t039o7FO2v86j04g09WY58F25UebMPRaN7itb+EG3XSKPOFPnUOh4NKcsDursYkrU8pb4Gn7w2hqKRfVf3v6do5lDU0v0Wn4pP1qkrtlr6dr1qmkb0wlpQT41XZWdbI58ptKi7rZd0uWNahKKIiIj5azZztP9adTdjcPnZzVUtvZE2X63KXf1cD95Im0vP9VnZtPpebWf4y2VbD+7cl3vmtTa1raWZaX22Syj667Mjtn12xEKRUBQRjUgoat8gvf/nZzp9PrJa1NcwlLBacFrtla6dlYWpr0+/3ToeQnX5XfJ+U6yzl1o1OJf42jkFA2eiJ29Hbq9P3MsUTdU4JfS0Iis3PQnbIKQ+nnj6vPebctV3PNo55T1++nyRyiriJ6nveft8wjYK3m8q1dRwXt6SBg1bWYSiVvLp88UnKuKnwYfGdk6J9xSVqiZQq8pYgJ/tnqLR34c922WFNNNVHz3tvkjlF86q8gChaPLp826VlNeo81F05Wji6fOuIpVfaIr+/hCKIiIi5qv7naNtbGzoz04OpoWWH9S/0PwbKfxiQV981a0jnSFtShrv7dU/TG3u+rfL5tyMjhzr1Rej6wprW/MTE/pgl31FNzY2ct5PiO+zhKKIaERCUfsG6Vy3Aamx0w2HEm975/AjREREzC4UTTtk6asn6rOkzdUXkUD0WLeOdEXCl59mFzWw159O87PR6/TqiwlLm9pS33fpe4wedfURiiIeUkJRRDQioah9g3Su24DU2NHOfq+LxVW6MRHfRsDLIWGIiIgFbzah6IdfB5NDy66wpC31tCb87NIfNb+Pv13m748nXGtSPRtKCEqTJRRFPJyEoohoxHcdimZrrgfbwwzSuW4DUmNnG9Kjjpro7fNulZRdUPtYpgOTEBERsZDMJhT9xamh5MDyxKxGN6XNlwv69c7Px1T/MtM+ogm8WVf9uYR9Q0fXtak3Gu26kxaI/vxEP6Eo4iElFEVEI77LULSQpF+cLzVGREREzD+zCUX/4vRQWmj5WVdYYUnh+dn4YUllsxq1dvuLaEujXUN7vz7Bv6wcJhRFPKSEoohoREJR+wbpXLcBqTEiIiJioZlNKPp3temhaPywJCn8YlFfHo8Fo5NqW9zU+pvYX0LbWl8NK9Aau0afvrwXe91CfE/SFP9X/QihKOIhJRRFRCMSito3SOe6DUiNEREREQvNbOZoV24PZwwujxzr1ee3VrX0RtLWaw32/aif7YScffq0ckSfHo8/92d1cxoMb0va1tLMjD7fJRA9cqxb5zrGc95HiO+7hKKIaERCUfsG6Vy3AakxIiIiYqGZzRzt8ePH+vmJ/l0DzA8qptS2uKnXkrS1pWeLIXXcm5MvOCdfcFEdz9b0zIrsN/p6fU1t7Xf1wS7XOnKsWx9+HdTUs59y3keI77uEoohoREJR+wbpXLcBqTEiIiJioZnNHO3Fixf6tyvphyGl+tHZx6qYCGk6vJV8+/zGa00/e6GKllF99JZrHDnWrX+uH+TWeUQDEooiohEJRe0bpHPdBqTGiIiIiIVmtnO0/v7+PVeLmvLDr4MaujeR8/5BdIKEoohoREJR+wbpXLcBqTEiIiJioZntHG1hYUGegL2B6JFj3fr3wCDzR0RDEooiohEJRe0bpHPdBqTGiIiIiIXmQeZoQ0ND+l3NoG2B6JfVdzQ5OZnzvkF0ioSiiGhEQlH7BulctwGpMSIiImKheZA52tramnp6evQ/qu8aD0T/+uwd9d+9x16iiAYlFEVEIxKK2jdI57oNSI0RERERC82DztFWV1fV1tam3/oHjAWiv/UP6MbtXgJRRMMSiiKiEQlF7Rukc90GpMaIiIiIheZh5mirq6vq6enRias9hzp86cOvg/rXuqBGRkYIRBFtkFAUEY1IKGrfIJ3rNiA1RkRERCw0DztHW1tb09jYmAKBgH7/bW/WYegfLvcrcK1dk5OTBKKINkkoiohGJBS1b5DOdRuQGiMiIiIWmqbmaAsLC+rp6VEgENDx+lv6x28H9OcVg/rEG7m9/qirTz8/0a8/Lbuj3/oHVNV6W/WN1zQ6OqrV1dWc9wOikyUURUQjEoraN0jnug1IjRERERELTdNztBcvXujhw4fq7u5WU1OTAoGAamtrVVtbq0AgoJaWFgWDQU1OTmptbS3nnx+xECQURUQjEoraN0jnug1IjRERERELTTvnaBsbGxnN9WdGLDQJRRHRiISi9g3SuW4DUmNERETEQpM5GqLzJRRFRCMSito3SOe6DUiNEREREQtN5miIzpdQFBGNSChq3yCd6zYgNUZEREQsNJmjITpfQlFENCKhqH2DdK7bgNQYERERsdBkjobofAlFEdGIhKL2DdK5bgNSY0RERMRCkzkaovMlFEVEIxKK2jdI57oNSI0RERERC03maIjOl1AUEY1IKGrfIJ3rNiA1RkRERCw0maMhOl9CUUQ0IqGofYN0rtuA1BgRERGx0GSOhuh8CUUR0YgmQlFERERERERExHcloSgiHloToSikQ784H2oMAAAAkH8wRwNwPoSiiGhEQlF7oF+cDzUGAAAAyD+YowE4H0JRRDQioag90C/OhxoDAAAA5B/M0QCcD6EoIhqRUNQe6BfnQ40BAAAA8g/maADOh1AUEY1IKGoP9IvzocYAAAAA+QdzNADnQyiKiEYkFLUH+sX5UGMAAACA/IM5GoDzIRRFRCMSitoD/eJ8qDEAAABA/sEcDcD5EIoiohEJRe2BfnE+1BgAAAAg/2COBuB8CEUR0YiEovZAvzgfagwAAACQfzBHA3A+hKKIaERCUXugX5wPNQYAAADIP5ijATgfQlFENCKhqD3QL86HGgMAAADkH3bM0bqfrOh4x1P91YV7+pXvro66+nTU1adf+e7qb779UX9om1L3kxXj7wsAmSEURUQjEoraA/3ifKgxAAAAQP5hao62sr4pX3BOv/Ld1ZFj3fvyqKtPvuCckfcHgN0hFEVEIxKK2gP94nyoMQAAAED+YWKO1v1kJaswNNU/Kb6j1h//aODTAEAmCEUR0YiEovZAvzgfagwAAACQfxx2juYLzumoq+/AgWiixzueGvpUAJAIoSgiGvFdhqIff/xx1r6vEJg5n3dX4we6Xu5SXfc7ejsAAACA95jDzNH+P3vn99NWmufpfySXddNR3ZVaXXNRqoud6a6rnVG3RlqtViut9mJrNerq0ax2dkaaHvXuZLS1046pEwNODDEkQHAIBAg/QqAqFAHML4cQICSQBEIgkIrpBIKBnED47IVt8E/A4ZzYsZ9HeqRujn38nvfrHF4+9b7v+buWR5aEobH+ddU9C68OACRCUUS0yA8dimZC4YSiftU7HDL2dKqk+Lyu9j2Rqaf6weuQt30m6V2TzSUyvJ1akGQ+6dPVMkMuh0NG0RldaBzRSvSFwTHdqC5VscMho6hUvs4pbUqKhm2GI1kCuMPJ/BdxUHfbq1VuOGU4HCo+c15Xex9HanEQVoeiKepedEYXfN2a2rDqM47XNr5/AAAA8L68b1jiGXxmeSAa9Q+dc9ZeJECBQyiKiJZIKGoP7xOK7gdBG1oMNMnrcKt9SlrqqpDhbtFU3HsCajKc8t16JZkBNbkM1X4fDtg2F3pV73Kq5uYzSa/UW+OU29en56a0+bhbPpehev+r1E152qWqohr1pjkM+2T6i3ihq0IuT5NuL4STx3AtIjU8EHtC0dig3VybUFeFoVKfX6tWfcx7QSgKAAAAx+N9wpLr91csWzKfzuv3Vw5vCAAcCUJRRLREQlF7OF4oKsWFQ69uyecMB6RRzJF6lRr1CpiSZrt0qaRRIzHvHvRFQ69BNTjP6fqD/WPTbefkqhtM0Q5Tk81ulTWPy8yg9YVKpr+IB30OeZrH4372sLNSnsZhSYmzfUvl63oQqUNCUGg+kf9KmUqcDhlOQxUxs4LTnyOW5FBUkuT3yfC062HkeE19o7xF0deZmu+7ogrDGZ7J7K7WD9FppTPt8jou6lp7tTxF0TYN6t7e64vkqe7S9F5DwjNmPUUOGY4iuc83anjZjJwnZvaqL3LBiTOdo9cU+dzGRo+KHR7dSJ5MDQAAAAVIpmO0ta1t/dIzZmsgGn0yPQBYA6EoIloioag9HHumaK9PbmeFbj6VJFODPmdMoGYqUG+otH4kdXhpjqvV7VJTwIycOz4U3Q+/Enh1Sz6nVz+wH/yRyPQX8epgndzOEl1qGdCDlcR16lNqdztV2Rbe2mBzqkXevaAvNhQ1Ndrgkqu8TVMbkrk8pEZ3dLbpM92scMjbEj1HmyoTwvQwqWaKzqi7ypCr5pZWI8dd5c26/XhRP62ZMgMNcjvLdX1iTaY2NNtdI7fh0+ArRcLJmJnKUy3yOhwqre3R4oZkro3qmtuh2h/DM2IXuirkcvnUt7Ahmcsaay6Xa+/7mDhT9KluVsTOdO5UdfSaZtrldThV2RzQ7OJzrZHkAwAAgDIfo50bWLQ9EI3q+HHepqsGKCwIRRHREglF7eF4e4o6ZLgu6MZYcO8V4ZmhDRqVJNOv+pRhlyQFNehzye3zR2YPJiyfXwiotdyZMhSdanGnD1ohiff5Rbwy1a1rleFZj/F7im5oJS7Ye6Dr56LhYGxQOKgGZ4laYyacPmz3RGZVRmpd06WJJ2syZWrt+aKS8tdUe4o6DZVXt+tucP94Xd/+N2G4zpkwyzW8123tj68i4aRP+3OPY9seZn/m8qw6y/cDUkmSOaJGI3pNCaHobIcqHVWK3WFg71wz7fI6auXnCwsAAAAxZDpG+9wVODzQPD2qv/khqJ7nWwpubWs1YvBVSIPTS/qHyqMtvWe2KIA1EIoioiUSitrDcWaKmoGG/Vl4e4yrtcRQ44ip1Vs1ciXtMSpJQQUazqrE2xGzVFlScETXIkuqi0ur1Vbv3V+aHOWVX/VGuqAVUnGsX8Tmmh4OtKjG5VRVV3hq7spYu3zuyNL3uAdexQaFKQJ0h0NGeYfmJGnjsfoaK3X+TFF4qXn7mJJ3r0qzfD7heOpQM8XPkkLRg96fas/Q2J8lHE9cUh/RVTeY4nMBAAAAMhujjS2uHhxkfntPpx9vau1dzJt2drS6taO3cWfa1drqmjxVg4cGo/1z2d3BHSAfIBRFREskFLWH4y2fDy8ZTgyhwjM5+3SrxqmLnYlr3Dc01Vau4vL2+EA0ifBswqquZ3E/Xej0RpZOw1HJrMYBtbhLdC1hcsB027lwQB3ZN7ZxYCEyczRdUJi8R+w+8bNNNxd6VGc41ZCUGmYeiqabKVrV9SzDUDTdTFFDTYEU753tUGW62aCEogAAAJCCTMZo/7frUdrw8tOmoB5t7UrvdhTalqRdLc/N6atvh/WF96mGtmLP9E4hc1d6t61H9x7q0wNC0X/ueGzxFQMUHoSiiGiJhKL2cNwHLYX3cEx4CvzTTl00DJUmLCeWTE23Hx6ImmszGmryqtjVoNHY15kjajSie5DCUcmsxtG9QJv3nz4f2cqgrGVKetalKodH7ZE9OxcDzap0pgpFX2m4ziX3hU5NrpmSuabJTp+aepcU3Ze0ujO8JN9c7rUsFE3cUzS8523k+5lRKJq4p+iaJtvKY2Y+Rx7y1B3cO1dneZHKGwa0uCFpY0GDjT51TK0TigIAAEBKMhmj/edLEymDyy+7X2vlnbS98VpO33PNvJO2V57rS/e8hjd2U5xpVzO378u58Fbb2tXKwry+TBOK/ubChHUXC1CgEIoioiUSitrD8Z8+H54tGv8k+PCDdJJndKZZUh0TGA36HHIZxbrg64zsG7nPQleFXN5OLWRygZD5L2JzWWPt1So3nOEl4IZb1Y19mjclydR01/4T2T2+FjV6ojMqD3j6vKNInr29QCXzQbeuxDx9vrplxJLl84c/ff7ooWjap89HeNhZoRJnZIm8FP/0eaehiiuRPiMUBQAAgBQcdYy2u7urvzh3Jym0/KThpZbfSaGXL/T1t36d6F3XtqSpwUH9/dx22vNtLy3oxKlBfT2xpZB2tTw9rU/S7Cu6u5sqWAWAo0IoioiWSChqD8e9SUPuQ40BAAAAco9MQtGkhyx9+0TDprT9+mU4ED3l14n+8Pl+WgwqcNCfTsvRp9gP6utpU9va0fD3yXuMEooCHB9CUUS0REJReyAwy3+oMQAAAEDukUkoetKR8NT4/pCkHQ10xPzs0p+0fITzLd+fijnXrAbeKCYojZdQFOB4EIoioiV+6FA0Uz9WCMzyH2oMAAAAkHtkEor+0jMWH1ieWdTEtrT96oV+vffzSTW8OiTEfLelhgv75/n1xJa29U4T/beTAtHPXQFCUYBjQiiKiJb4IUPRQoJ+yX+oMQAAAEDukUko+lfesaTQ8sv+kEKSQsuL+w9Lci9qIu0zSXc00X/n4PfH+OvKcUJRgGNCKIqIlkgoag/0S/5DjQEAAAByj0xC0b+rv5tieXv0YUlS6GVQ35yOBqOz6gxua+vd3hm09Tqk5o5oIDqsb+5F3/dif0/SBP9n4yShKMAxIRRFREskFLUH+iX/ocYAAAAAuUcmY7S2oXspg8sTpwb11a3XWnknaeetRocf6Od7IeewvvCO64vT+6/9ef2SRkO7kna1srCgr9IEoidO+VXTP2PbtQMUCoSiiGiJhKL2QL/kP9QYAAAAIPfIZIy2sLCQ/AT6GD8pn1NncFtvJWlnR8+C6+q5t6SyoSWVDQXV82xTz8zwrM+3W5vq7LqrT9KcK/rk+WfBV/ZcOEABQSiKiJZIKGoP9Ev+Q40BAAAAco9MxmihUEj/2pK8r2iin1Y+Vvn0uuZDO/HL59+81fyzlypvn9Cnh5zjxCm//qnpLkvnASyAUBQRLZFQ1B7ol/yHGgMAAADkHpmO0e7cuXPgbFGrPOkY1uTMrE1XDVBYEIoioiUSitoD/ZL/UGMAAACA3CPTMdrq6qqKW4dsD0X/tWVMb9++temqAQoLQlFEtERCUXugX/IfagwAAACQe7zPGG1ycjLNk+it8W/r7mhxcdGGqwUoTAhFEdESCUXtgX7Jf6gxAAAAQO7xPmO0nZ0dBQIB/fe6CcsD0f948Y5GJx+wlyiAhRCKIqIlEoraA/2S/1BjAAAAgNzjfcdob968UXd3t353edSyQPR3l0d1azBAIApgMYSiiGiJhKL2QL/kP9QYAAAAIPc4zhjtzZs3CgQCKmkbPtbDl046hvW/GwO6f/8+gSiADRCKIqIlEoraA/2S/1BjAAAAgNzjuGO0nZ0dTU9Pq62tTX+4OpJxGPovzaNq6+rW4uIigSiATRCKIqIlEoraA/2S/1BjAAAAgNzDqjHa6uqqAoGA2traVNTYp39sGNVfnr+jPyu+vReAfu4K6M/Pjuob3235vh9U8/Uu3b9/X2/evLGkDQCQGkJRRLREQlF7oF/yH2oMAAAAkHtYPUYLhUKan5/X8PCwOjo61NbWpsbGRjU2NqqtrU2dnZ0aHR3V4uKidnZ2LP1sAEgNoSgiWiKhqD3QL/kPNQYAAADIPewco+3u7qYUAD4shKKIaImEovZAv+Q/1BgAAAAg92CMBpD/EIoioiUSitoD/ZL/UGMAAACA3IMxGkD+QyiKiJZIKGoP9Ev+Q40BAAAAcg/GaAD5D6EoIloioag90C/5DzUGAAAAyD0YowHkP4SiiGiJhKL2QL/kP9QYAAAAIPdgjAaQ/xCKIqIlEoraA/2S/1BjAAAAgNyDMRpA/kMoioiWSChqD/RL/kONAQAAAHIPxmgA+Q+hKCJaIqGoPdAv+Q81BgAAAMg9GKMB5D+EoohoiVaEooiIiIiIiIiIH0pCUUQ8tlaEoqZpYoL0S/5LjRERERFzT8ZoiPkvoSgiWiKhqH036Wy3AakxIiIiYqHJGA0x/yUURURLJBS17yad7TYgNUZEREQsNBmjIea/hKKIaImEovbdpLPdBqTGiIiIiIUmYzTE/JdQFBEtkVDUvpt0ttuA1BgRERGx0GSMhpj/EooioiUSitp3k852G5AaIyIiIhaajNEQ819CUUS0REJR+27S2W4DUmNERETEQpMxGmL+SyiKiJZIKGrfTTrbbUBqjIiIiFhoMkZDzH8JRRHREglF7btJZ7sNSI0RERERC03GaIj5L6EoIloioah9N+lstwGpMSIiImKhyRgNMf8lFEVESyQUte8mne02IDVGRERELDTtGKP1PFzRv92c028uTOiXnjGddAzrpGNYv/SM6b9cntLvrz9Sz8OVrF87YqFIKIqIlkgoat9NOtttQGqMiIiIWGhaNUYLrm3orH9Bv/SM6cQp/5E86RjWWf9C1vsAMd8lFEVESyQUte8mne02IDVGRERELDStGKP1PFzJKAxN9HNXQK2TP2W9LxDzVUJRRLREQlH7btLZbgNSY0RERMRC87hjtLP+BZ10DL93IBrrv92cy3p/IOajhKKIaIkfMhT97LPPMjbbN9vj3KSz3QakxtY5peseh+p6Leq7p2O6M72aA9eFiIiI+eZxxmi/a5q2JAyN9TcXJrLeJ4j5JqEoIlrihw5FM6FwQtFe1TkcMvZ0qqS4XA09jxQyZ9V53iFv61TS+8YaS2Sc79CsaSr0qEcNnu/kcjhkFJ1RZcOAlqOvXbqt61WlKnY4ZBSVqrZjXKtx51rVzI+XVVn8nVyOWvXnQP99DGY64L7f6ompsUOGo0ju8ku6Of4xhIPpQ9H463KqxF2hpp5HCh1wvjuNxXJd+EHPsn5diIiImG++byjq7n9qeSAa9ffXH2W9XxDzSUJRRLREQlH7btJHf304FN0PnFb1ZOiqvI5StY6bmr/hlVHarIm49wyp0XCqtvuFzPUhNboMXeqc1qppanXuR9W5nKrumpdpvlBPtVPu2h4trJtanf5etS5Ddb0vIudZ11RrmYrPXtatieWEsBStq3EkPPS06n70Z+tB3W33qtSoVf+L7F/PwR4Siu5d16qWJ75Xrcupizdmc6DdiIiIWGi+TyjaMvHcsiXz6WyZeJ71vkHMFwlFEdESCUXtu0kf/fWJoaipuBDqRbdqneGAdO/8A3UqNeo0tG7KnL6hmpIGDcacs782Oru0X/XOs2qb3D821XJWrsv94f//olu1RRfVvZT9PvvYPHYould7j65PmTLNJY22VslTFJ5F6qm6oan1/XqW19Srptgpo7Y34bVOlXgaNLRXw/jzuMsbNPB0PXxsqlVeR43abkSOO7+TN2ZWcfyM41LV3piMzPg8aiia4vs51Sqv44KuNpxTceRa77d6wtexPqCrRomu3Ym+d11DdYbKmsdlmqaWb91a+34AACAASURBVLeqtrRIhsOh4tIqdU2u73/mhTo1nStK0aeIiIhYyGY6Rguubegvzt2xNRCNPpk+232DmC8SiiKiJRKK2neTPvrrU8wU/bFWbqdXXbOmTHNd/bVOnWu8EzkeDo5K6wZSL1Fev6NrpS41Dq1Hzh0fipq9tXtBUqinRkZ5jeojQZjrO4+aBpay3n8fg1bMFL3feVGlzmr1vDA1e8Mrl6tWvU/XZa5O60aFcy8c7K91yHBV6+bEE80vr8ocqlepUaNbT9dlrj9Vb61LrupuBc3989yaW5W5/lSBxjK5op871Sqvw6mKxpHwzOHxZnn3QtlxtZY6VdES3l4h/lhmoWhc2Lv3mUOaebKglfWYUNQ0NVJvxHy3h9RoRP4DwOwNXXS6VNfzVCFzVTPXK+SKzJi+3+qR4SzTtaFpzS8ED1yqj4iIiIVlpmO0kt4ntgeiUf/fD6ykQbRCQlFEtERCUftu0kd/feKeog4Zrkpdv70fToZn3tVrxDRlrveqLmHm6L5L6q91yV3bG5n9l7B8fm5I18qceyHWXrg08lQhc10LPbVyR0K6bPdhrnv8PUWdKnFXReo8rY4yhy7dfLH/npjwur/WofKWyf1j480qc5apsW9Cy6umzNXlSDiY4jyxszGnWuWN2zc2Nuxc1XIktAwfm1Tb2eix9wlFi9QwYO7NTu1dT3hPJBQ17zTqXEmjxkwzHPZGgs+Z9jIZF28qGHfOmJmmNT2EoYiIiJhkpmO0z12BwwPN06P6mx+C6nm+peDWtlYjBl+FNDi9pH+oPNrS+5/9cSjr/YOYDxKKIqIlEorad5M++uvjZ4qGhurlTtpn8o6ulRi6OrCuYHf13oy5+PMsaaj+rErOt+8tuzZNU+bSgJoiM0GLS6vUUnd+L5CKC6dMU+EgzKn6/uz3Ya5rzfL5qOHQ0UgMx52XNWDGbocQff26FkY6dLm8WCVOp0o8l9X7aF2pw8uYnx0YikaWq7sjy+cjvn8oGjtTNP4BXvHfu3G1loZD/rHGkr3rTA6Rw0FyfX+q7y0iIiJi2EzGaCNzwYODzG/v6fTjTa29i/kjZWdHq1s7ehv3l8uu1lbX5KkaPDQY7Xm4kvU+QvzYJRRFREskFLXvJn301ycun59Vl9eZ9MT5ieZSldb1qLvaqQsdiUtvVjXRUqbistb4QDTJ8MzRizfmZZqmgjcv7j3BPnycUNSeGh8WioZneF7uWU/53sRQNBRcCC+jN83wA5uaPTLK2jWTdqaoocYh8+BQNLJ37dW+ucgDt2KD0OPuKXpQKBr+bpc139C1kvPqnA3/bKa9LO1sUEJRRERETGcmY7RTHdNpw8tPm4J6tLUrvdtRaFuSdrU8N6evvh3WF96nGtqK/cvlnULmrvRuW4/uPdSnB4Si/9T+MOt9hPixSyiKiJZIKGrfTfror09+0FJoqD55Gftshy4YhkodF9UdN4s08gT5QwLRUHBK/qvnVeyq10j0dS96VWe4VPfjnFZZPm9jjQ8LRU3dby9T8dl69c+tyjRX9aSvQZdbx/XSTA5Fw7OF6zT4dF2muaqJvVA0cU/RoO62lO3PLD4oFJ2/oYsOj1rHggqZq3oy1KgKZ6ah6KqeDLWqOvbp80cIRc2pVnmdTrliA/qpdlUUnVVjJKRdnetT06VWTbwkFEVERMT0ZjJG+0/Vd1MGl192v9bKO2l747WcvueaeSdtrzzXl+55DW/spvjLZVczt+/LufBW29rVysK8vkwTiv66cjzrfYT4sUsoioiWSChq30366K9P9fT58GzRssY7MTPl5tXldew9UCfx/clLjfeDqP5ah1zfFavyUodGE540vzreEfeE79i9TNGqGh8eiiY/UT66JD7V8vklDTVXxLz2kron11OcJ9XT59Mtn1/X1I3993lqm3XVE511ekgoGrdPaoWaeh7tf2+PEoqas+o879ibwRw19unzru88aoicl1AUERER03nUMdqbN2/052dHk0LLTxpeavmdFHr5Ql9/69eJ3nVtS5oaHNTfz22n/dtle2lBJ04N6uuJLYW0q+XpaX2SZl/RN2/eZL2fED9mCUUR0RIJRe27SWe7DUiNEREREQvNTELRpIcsfftEw6a0/fplOBA95deJ/nD48tNiUIGD/nRaXoycZ1BfT5va1o6Gv0/eY/SkY5hQFPGYEooioiUSitp3k852G5AaIyIiIhaamYSiP/vjUHxo2R+StKOBjpifXfqTlo/wt8vy/amYc81q4I1igtJ4CUURjyehKCJa4ocORTM12zfb49yks90GpMaIiIiIhWYmoehfnLsTH1ieWdTEtrT96oV+vffzSTW8SrWPaAzvttRwIWbf0IktbeudJvpvJwWivzgzQiiKeEwJRRHREj9kKFpI0i/5LzVGREREzD0zCUX/8vydpNDyy/6QQpJCy4v7D0tyL2rCTPcX0Y4m+u8c/P4Y/8o7RiiKeEwJRRHREglF7btJZ7sNSI0RERERC81MQtG/rUsORfcfliSFXgb1zeloMDqrzuC2tt5F/xLa1dbrkJo7oucY1jf3ou97sb8naYL/o2GcUBTxmBKKIqIlEorad5POdhuQGiMiIiIWmpmM0Zr6xlIGlydODeqrW6+18k7SzluNDj/Qz/dCzmF94R3XF6f3X/vz+iWNhnYl7WplYUFfpQlET5zy60LPVNb7CPFjl1AUES2RUNS+m3S224DUGBEREbHQzGSM9vjxY/3izEjaAPOT8jl1Brf1VpJ2dvQsuK6ee0sqG1pS2VBQPc829cwM7zf6dmtTnV139Umac5045dfP/jikuWc/Zb2PED92CUUR0RIJRe27SWe7DUiNEREREQvNTMZoL1++1P9pSn4YUqKfVj5W+fS65kM78cvn37zV/LOXKm+f0KeHnOPEKb/+sWGUpfOIFkgoioiWSChq3006221AaoyIiIhYaGY6RhsZGTlwtqhV/uyPQ7pzbzrr/YOYDxKKIqIlEorad5POdhuQGiMiIiIWmpmO0V68eCGj2d5A9MQpv/6leZTxI6JFEooioiUSitp3k852G5AaIyIiIhaa7zNGu3Pnjn53edS2QPQb323Nzs5mvW8Q80VCUUS0REJR+27S2W4DUmNERETEQvN9xmibm5saGBjQf/PdtTwQ/Q+VtzVy9x57iSJaKKEoIloioah9N+lstwGpMSIiImKh+b5jtNevX6uzs1O/rQ1YFoj+tjagm32DBKKIFksoioiWSChq3006221AaoyIiIhYaB5njPb69WsNDAzozLWBYz186Wd/HNI/1w9pfHycQBTRBglFEdESCUXtu0lnuw1IjRERERELzeOO0TY3NzU5Oanm5mb9/spgxmHoH66OqPl6l2ZnZwlEEW2SUBQRLZFQ1L6bdLbbgNQYERERsdC0aoz24sULDQwMqLm5Wacbbul/XQno35eP6nNXeHn9ScewfnFmRP/OfVu/rQ2ouqNPDS3XNTExodevX2e9HxDzWUJRRLREQlH7btLZbgNSY0RERMRC0+ox2suXL/Xw4UP5/X61traqublZdXV1qqurU3Nzs9rb2zU0NKTZ2Vltbm5m/foRC0FCUUS0REJR+27S2W4DUmNERETEQtPOMdqbN29Smu1rRiw0CUUR0RIJRe27SWe7DUiNEREREQtNxmiI+S+hKCJaIqGofTfpbLcBqTEiIiJiockYDTH/JRRFREskFLXvJp3tNiA1RkRERCw0GaMh5r+EoohoiYSi9t2ks90GpMaIiIiIhSZjNMT8l1AUES2RUNS+m3S224DUGBEREbHQZIyGmP8SiiKiJRKK2neTznYbkBojIiIiFpqM0RDzX0JRRLREQlH7btLZbgNSY0RERMRCkzEaYv5LKIqIlkgoat9NOtttQGqMiIiIWGgyRkPMfwlFEdESrQhFERERERERERE/lISiiHhsrQhFIRn6Jf+hxgAAAAC5B2M0gPyHUBQRLZFQ1B7ol/yHGgMAAADkHozRAPIfQlFEtERCUXugX/IfagwAAACQezBGA8h/CEUR0RIJRe2Bfsl/qDEAAABA7sEYDSD/IRRFREskFLUH+iX/ocYAAAAAuQdjNID8h1AUES2RUNQe6Jf8hxoDAAAA5B6M0QDyH0JRRLREQlF7oF/yH2oMAAAAkHswRgPIfwhFEdESCUXtgX7Jf6gxAAAAQO7BGA0g/yEURURLJBS1B/ol/6HGAAAAALkHYzSA/IdQFBEtkVDUHuiX/IcaAwAAAOQejNEA8h9CUUS0REJRe6Bf8h9qDAAAAJB72DFG8z9Z0+mep/rrqnv6VdldnXQM66RjWL8qu6v/euWB/tA5J/+TNcs/FwBSQyiKiJZIKGoP9Ev+Q40BAAAAcg+rxmhrW9sqG1rSr8ru6sQp/5E86RhW2dCSJZ8PAOkhFEVESyQUtQf6Jf+hxgAAAAC5hxVjNP+TtYzC0ET/rPi2Oh78yYKrAYBUEIoioiUSitoD/ZL/UGMAAACA3OO4Y7SyoSWddAy/dyAa6+mepxZdFQDEQiiKiJb4IUPRzz77LGM/VgjM8p8PV+MZ3fA4VO//QB+XAQ/bPTJ8H7JhG5q9O6nn5gf8yJwgd78DAAAAucZxxmh/1/LIkjA01r+uumfh1QGARCiKiBb5oUPRTCicUNSveodDxp5OlRSf19W+JzL1VD94HfK2zyS9a7K5RIa3UwuSzCd9ulpmyOVwyCg6owuNI1qJvjA4phvVpSp2OGQUlcrXOaXNmPMM1zljPtshw+HRjeSPgwQy/0Uc1N32apUb4f4uPnNeV3sfx9UiNbkbiKUPRVN8p93VujEWPN4H/tStS84Std493mmOjd8X92+m+Mx5Xekc2/83Zzm5+x1IyUy7vA6fBlMejHw33C2aSnF0qsUtw/ERXSsAAOQc7xuWeAafWR6IRv1D55y1FwlQ4BCKIqIlEoraw/uEovshwIYWA03yOtxqn5KWuipSBAgBNRlO+W69ksyAmlyGar8PB2ybC72qdzlVc/OZpFfqrXHK7evTc1PafNwtn8tQvf9V5Dym/LUO1f74SpAZmf4iXuiqkMvTpNsLG5KitYjU8EByNxA7LBSN/U7PdlbKZTRo9AO2zzb8Phl7oZ+ptScBtZY75W4IyJ5JrLn7HUjJUUJRh6HGkYTeMkfUaDgIRQEA4Fi8T1hy/f6KZUvm03n9vn3/+RSg0CAURURLJBS1h+OFolJcCPLqlnzOcEAaxRypV6lRr4ApabZLl0oaNRLz7kFfdHbpoBqc53T9wf6x6bZzctVF44oZ3fA41ZA6vYADyPQX8aDPIU/zeNzPHnZWytM4LClxtm+pfF0PIgFbQiBmPpH/SplKnA4ZTkMVMbOC058jnvSv86ve4dG1zkZVGE4ZjiJ5qrs0HT1JcEztFeH3FZdWq6Gq5IihqCJBWbk6Z5UiNIu/xpWxdvlKi2Q4HHIZZbo2Eow5b2Qm80y7vI5aXe+qlqcouS+SZkjH9EX684dn83qKIrNbyxoVSDW5NS4UjfC0UxcdXv0Q3TosZZ1MBeqNuO+BOVKv0uh/9Ehb24O/A+XVnZoKZ+3hoPpiva5F6usyKtQenaE70y6v46Kutcf22aDu9V1JXe+4/og9Fm5PXVtXpB/3++phuyduFm1yuBmuoa/GLVfNLa3GHFm9VSOXu0a+2GuNrWOKPknVhqQ+SnldVTq318/1qomZIR/7/SgurdbNB+Z+3c/VqqmqRK60oS8AAGSbTMdoa1vb+qVnzNZANPpkegCwBkJRRLREQlF7OPZM0V6f3M4K3XwqSaYGfc6YICUcrJTWj6SelWaOq9XtUlPAjJw7PhSV3yfD066HksIzTg2dK40GKGWRZftwGJn+Il4drJPbWaJLLQN6sLKRcHRK7W6nKtvCWxtsTrXIuxfSxAZipkYbXHKVt2lqQzKXh9Tojs42faabFQ55W6LnaFNlQph++GeFv4vumm7Nbkjmcq/qDKfq/aakVxr0GSqt+j58bG1C18udRwtFzTVNtpWruLwj/L07MBQNfyfrepdlytTzPp/czhr1voqeNzYUdaqyeTQ8CzruOp7qZkXsDOlOVe/1xQHnDzSo1KhV37Ipmcvy+1xJwV348lKEoketU6BBpSXNmoy8a7TBUFnL1CG1TX3uyTVT2nisnhqXSn1+rSoSShpV6n68IWlDU23lckX/A8pMu7yOmFnlUy3yOhwqre3R4oZkro3qmnt/5vhCV4VcLp/8y+HP+b7SGWlruD2u8maNLZvSxpTaPTHbfBw6U9SjGyMJIbJe6VaVQxc7R2KuNX6me/z38eA2TLW49/oy8Zg5Uq9SZ6W+j+2j6HfnaZeqnC7V9y3LjM5wjobWfp8Mh0u+7vt6trhyhK0vAAAgG2Q6Rjs3sGh7IBrV8eO8TVcNUFgQiiKiJRKK2sPx9hR1yHBdiNt/MTwzNLL02PSrPmXYJUlBDfpccvv8kdlUCcvnF8LLfPdD0QUNtjTqx4k1mdEwNi6ogHS8zy/ilaluXasMz3qL31N0QyuLz7W2l0Y/0PVz0WAoNhAbVIOzRK0xE073l7BHal3TpYknazJlau35opLy1wM/KyZ0jBA/6zjdZyeS4jv9XYU670cac2AoGgltr0bD49j2Joaiac4x26FKR5VidybYv44Dzj/VojJnuZoG7of7bWNFz56vJf9HggNC0Qud84f01bhaS6LHAmoyov+WD3rPwd+B8CzV8PUm12RcrSWGmgKp+iy29on9NKvO8oStNfb+g0rycv64zz3C8vl6f/j7erHz6f41OGvU+yqgJmM/AI7/Doe3+wi37+A2bK4s6qf9L7mm287tHRuuc6q0IbD/xpn2vUB9rqNcRtWPMUF4zHfO75Nxrk3TKa8LAAByhUzHaJ+7AocHmqdH9Tc/BNXzfEvBrW2tRgy+Cmlwekn/UHm0pffMFgWwBkJRRLREQlF7OM5MUTPQILfh02DcVpPhYKNxxIwsMU31kJKgAg1nVeLtiFkmKik4sreUtri0Wm313gOeGB6ebVjV9SyD9hcmx/pFbK7p4UCLalxOVXWFQ6GVsXb53JEl7XFLj2PDnxRho8Mho7xDc5K08Vh9jZU6f6YovGS8PfXDf9J/1kGhaPKxo+8pamptokXe6OznQ5bPm8uj+sF3XucMZ8Ls5SOGojPt8qbop+i2EenPb+r5aKeunC9WidOpkrIr8j9JMW/60JmiB9dpqsUdnnE53izP3n+gOOg9iedOfBja/s+Sa5LYL+n7XYqtd/hYUnucdRq2JBSN3zpgqsUdmf2ecD980qer58+El89HPEooGl52744sn48YObZ/jdFu2A9FE5f/Rx8U1jCohFn2AACQq2QyRhtbXD04yPz2nk4/3tTau5g37exodWtHb+POtKu11TV5qgYPDUb755LWoABAhhCKIqIlEoraw/GWz4eX/iY+cT4cGvTpVuzsqj3CS0CLy9vjA9EkwrOz9kLPyR90tXVQS3vHCUWPSmY1DqjFXaJrCZMD9mavRfaNbRxYiMwcjQ18EmcJJmyHsEf8DNDNhR7VGSn2iz3ws6ydKZp2n9yDwjlzTT/tLU2OhKnRvUgzmilaK3/KDVXTn99ce65n0WmJ5pomWzz7gXPc5R22p+hBdVJ4Rqq7RTebS2L+LR/0nqPMFK3QzWeZzhQ9KBQNzxSt60vVidaEouFZu4YaBwfVuDdjNvG4U9WdM3vf68TQNnUbwve5svoBLW4kHgtvWRC3v2/iTNHavtRbiBCKAgB8FGQyRvu/XY/ShpefNgX1aGtXerej0LYk7Wp5bk5ffTusL7xPNbQVe6Z3Cpm70rttPbr3UJ8eEIr+c8dji68YoPAgFEVESyQUtYfjPmjJDDTE7KMY4WmnLhqGShOWBUumptsPD0TNtRkNNXlV7GrQaPR1z26qxunRtdHI/oqjTfKyfP5IZFbj6D6QzftPn49sZVDWMiU961KVw6P26DYGgWZVOlOFoq80XOeS+0JneD9Jc02TnT419S5pP0AKL8mP7r+YFIoe+FkHhaLH2FNUG1oMxHy3TL/qnYbq+oIxx+IfLNY4tCxT0X0vMwxFNaPO8iKVN0RCsY0FDTb61DG1fuD5w7Ow6zWybEra0NSRQlFTazO9ajgb+/T5g+oUbatTLmf8nprp33PQnqIL6ovZ+/Rhu0eGq0Y9sftlRv/NZxSKSg87ylV8tkGDC+FzLQ406kr7lEJHCkUvqifVQ6oSvhsLnV65iork8nZqIel4ZP/XngVtytTaTLd8rqOEotH9dSe0FrttSKR94ftrmj1FZzpUWXRWTZH/aLC5MKBrvnZNrYtQFADgIyGTMdp/vjSRMrj8svu1Vt5J2xuv5fQ918w7aXvlub50z2t4YzfFmXY1c/u+nAtvta1drSzM68s0oehvLkxYd7EABQqhKCJaIqGoPRz/6fPh2aJlzeMxM5bCf+gnP/glzbLbmPBj0OeQyyjWBV+n7iYEFYlP4uZBS0cj41/E5rLG2qtVbjgjfe1WdWOf5k1JMjXdFfOUb1+LGj3R/RwPePK4o0ie6va9mpoPunUl5qny1S0jKZbPH/RZB4WiCi9JrirZf6p508Uj7ylafOZ83Hdr8ZYv5qnmDaqL2dtyZaRF1THfySvdDzJbPh9ta+xTy69E+/qg8wcVaKmMefq8Tz0P0i2fj7+2K50JWxUcUCcpHAYaFV0xs7QPes8xnj5fUrW/P3GGoWj80+djtxM4JBTVjH6oMORypAjlE+93r27J54w+UCr5+MpIoyoMZ/jzK1rUWhV96NzBbTAfdMU8Qd6n9npPzF6hG5rqjFyX01BFVYU8aZ4+H3dPJBQFAPgoOOoYbXd3V39x7k5SaPlJw0stv5NCL1/o62/9OtG7rm1JU4OD+vu57bTn215a0IlTg/p6Yksh7Wp5elqfpNlXdHc3VbAKAEeFUBQRLZFQ1B6Oe5OG3IcaQy6SfksD2MeUGZt1z7TLm267BQAA+OjIJBRNesjSt080bErbr1+GA9FTfp3oD5/vp8WgAgf96bQcfYr9oL6eNrWtHQ1/n7zHKKEowPEhFEVESyQUtQcCs/yHGkMuQih6BO42y1PerLFlUzKX5fe55KroiizfBwCAj51MQtGTjoSnxveHJO1ooCPmZ5f+pOUjnG/5/lTMuWY18EYxQWm8hKIAx4NQFBEt8UOHopn6sUJglv9QY8hFCEWPQuy2AEVyn29UIOX+pwAA8DGSSSj6S89YfGB5ZlET29L2qxf69d7PJ9Xw6pAQ892WGi7sn+fXE1va1jtN9N9OCkQ/dwUIRQGOCaEoIlrihwxFCwn6Jf+hxgAAAAC5Ryah6F95x5JCyy/7QwpJCi0v7j8syb2oibTbrOxoov/Owe+P8deV44SiAMeEUBQRLZFQ1B7ol/yHGgMAAADkHpmEon9XfzfF8vbow5Kk0MugvjkdDUZn1Rnc1ta7vTNo63VIzR3RQHRY39yLvu/F/p6kCf7PxklCUYBjQiiKiJZIKGoP9Ev+Q40BAAAAco9MxmhtQ/dSBpcnTg3qq1uvtfJO0s5bjQ4/0M/3Qs5hfeEd1xen91/78/oljYZ2Je1qZWFBX6UJRE+c8qumf8a2awcoFAhFEdESCUXtgX7Jf6gxAAAAQO6RyRhtYWEh+Qn0MX5SPqfO4LbeStLOjp4F19Vzb0llQ0sqGwqq59mmnpnhWZ9vtzbV2XVXn6Q5V/TJ88+Cr+y5cIACglAUES2RUNQe6Jf8hxoDAAAA5B6ZjNFCoZD+tSV5X9FEP618rPLpdc2HduKXz795q/lnL1XePqFPDznHiVN+/VPTXZbOA1gAoSgiWiKhqD3QL/kPNQYAAADIPTIdo925c+fA2aJWedIxrMmZWZuuGqCwIBRFREskFLUH+iX/ocYAAAAAuUemY7TV1VUVtw7ZHor+a8uY3r59a9NVAxQWhKKIaImEovZAv+Q/1BgAAAAg93ifMdrk5GSaJ9Fb49/W3dHi4qINVwtQmBCKIqIlEoraA/2S/1BjAAAAgNzjfcZoOzs7CgQC+u91E5YHov/x4h2NTj5gL1EACyEURURLJBS1B/ol/6HGAAAAALnH+47R3rx5o+7ubv3u8qhlgejvLo/q1mCAQBTAYghFEdESCUXtgX7Jf6gxAAAAQO5xnDHamzdvFAgEVNI2fKyHL510DOt/NwZ0//59AlEAGyAURURLJBS1B/ol/6HGAAAAALnHccdoOzs7mp6eVltbm/5wdSTjMPRfmkfV1tWtxcVFAlEAmyAURURLJBS1B/ol/6HGAAAAALmHVWO01dVVBQIBtbW1qaixT//YMKq/PH9Hf1Z8ey8A/dwV0J+fHdU3vtvyfT+o5utdun//vt68eWNJGwAgNYSiiGiJhKL2QL/kP9QYAAAAIPeweowWCoU0Pz+v4eFhdXR0qK2tTY2NjWpsbFRbW5s6Ozs1OjqqxcVF7ezsWPrZAJAaQlFEtERCUXugX/IfagwAAACQe9g5Rtvd3U0pAHxYCEUR0RIJRe2Bfsl/qDEAAABA7sEYDSD/IRRFREskFLUH+iX/ocYAAAAAuQdjNID8h1AUES2RUNQe6Jf8hxoDAAAA5B6M0QDyH0JRRLREQlF7oF/yH2oMAAAAkHswRgPIfwhFEdESCUXtgX7Jf6gxAAAAQO7BGA0g/yEURURLJBS1B/ol/6HGAAAAALkHYzSA/IdQFBEtkVDUHuiX/IcaAwAAAOQejNEA8h9CUUS0REJRe6Bf8h9qDAAAAJB7MEYDyH8IRRHREq0IRRERERERERERP5SEooh4bK0IRU3TxATpl/yXGiMiIiLmnozREPNfQlFEtERCUftu0tluA1JjRERExEKTMRpi/ksoioiWSChq3006221AaoyIiIhYaDJGQ8x/CUUR0RIJRe27SWe7DUiNEREREQtNxmiI+S+hKCJaIqGofTfpbLcBqTEiIiJiockYDTH/RS/QbgAAIABJREFUJRRFREskFLXvJp3tNiA1RkRERCw0GaMh5r+EoohoiYSi9t2ks90GpMaIiIiIhSZjNMT8l1AUES2RUNS+m3S224DUGBEREbHQZIyGmP8SiiKiJRKK2neTznYbkBojIiIiFpqM0RDzX0JRRLREQlH7btLZbgNSY0RERMRCkzEaYv5LKIqIlkgoat9NOtttQGqMiIiIWGjaMUbrebiif7s5p99cmNAvPWM66RjWScewfukZ03+5PKXfX3+knocrWb92xEKRUBQRLZFQ1L6bdLbbgNQYERERsdC0aowWXNvQWf+CfukZ04lT/iN50jGss/6FrPcBYr5LKIqIlkgoat9NOtttQGqMiIiIWGhaMUbrebiSURia6OeugFonf8p6XyDmq4SiiGiJhKL23aSz3QakxoiIiIiF5nHHaGf9CzrpGH7vQDTWf7s5l/X+QMxHCUUR0RI/ZCj62WefZWy2b7bHuUlnuw2YLzWe0nWPQ3W92b9mRERExFz3OGO03zVNWxKGxvqbCxNZ7xPEfJNQFBEt8UOHoplQOKFor+ocDhl7OlVSXK6GnkcKmbPqPO+Qt3Uq6X1jjSUyzndo1jQVetSjBs93cjkcMorOqLJhQMvR1y7d1vWqUhU7HDKKSlXbMa7VVG2ebJHXQfhmT41NmeaSRlurVPadU4bDoeIz5Wr4cTplLeK1OhQNn89wVqvnRfLxYHe1XI7U3zlERETEXPd9Q1F3/1PLA9Gov7/+KOv9gphPEooioiUSitp3kz7668Oh6H7otaonQ1fldZSqddzU/A2vjNJmTcS9Z0iNhlO13S9krg+p0WXoUmc4YFud+1F1Lqequ+Zlmi/UU+2Uu7ZHC+umVqe/V63LUF3vi/g2rE+qzeOUy0koak+NTc3e8MrluarhuVWZZrQWkRoe+F6bQlGHQxc6ZhOOhUN4g1AUERERP1LfJxRtmXhu2ZL5dLZMPM963yDmi4SiiGiJhKL23aSP/vrEUNRUXBD2olu1znBAunf+gTqVGnUaWjdlTt9QTUmDBmPO2V8bDbX6Ve88q7bJ/WNTLWflutwf81nrmmot09nL7brGMm2bahyuybnGO3E/u99RIU/DQPh8cbN9S1V7Y1KhxO+Cacpcf6Teyx6VOB0ynN/JGzMrOP05kr9bl6qr5UoM28ebVeasVu3FmFA09vMcRfJU3dDUeqT9rR4ZNS3qisxEdn3nUdPA0t736lHPZXmjM2NLq9Q1uR537HxR9Jz1unw25hoTZzdHr2OqVV7HBV1tOKdih0fXp7L/PUBERMTcMtMxWnBtQ39x7o6tgWj0yfTZ7hvEfJFQFBEtkVDUvpv00V+fYqboj7VyO73qmjVlmuvqr3XGBGrrGqozVFo3kCLwMmWu39G1Upcah9Yj544PRc3eWhmeVt2PtnWyVRXFlzXwgr0r7auxqWD/Zbmdxapp7tPk8mrC8XG1ljpV0RLe2mB1vFnevdAvti7rGql3yVXWoolVU6Gnfl0tjc42nVeX1yFvc/QcLapICNPDRs7XM6CrhqGrA+t7x8YaS1RaN6De2v1QdKK5dO/zzNVxtXr2j91v9chwlunayFOFzFVNNHv2v1vjzSpzlqltfFVm4rHZDl1wlOqq/6lC5roWemrl3vs3MKsub+zs5uuqil7HVKu8DqcqGoc082RBK+vZ/x4gIiJibpnpGK2k94ntgWjU//dD4iodRHwfCUUR0RIJRe27SR/99Yl7ijpkuCp1/fbS/vkG6lRq1GvENGWu96ouZdhlyjSX1F/rkru2NzJ7MGH5/NyQrpU5Y0LRKXWUFau+/4V4oI+dNQ67PP69mirCMyDj9xRd1XJcyDeptr2Zk7F16Ve9s0TX7uyf836rR0Zt736tqzt051FQIXNdKwtPtLya2I7w+bytU5poLt0P19cHdNUoVet4JFyNBJ+ry0+0GNwPTqdazkY+L/azI+eeapXXUat+05S5uqz5heB+cD/ZovLIsZn2MhneG5pP+DdQ12vKnG5XheOiumP2O92b+TzVKq+jRr2EoYiIiJjGTMdon7sChweap0f1Nz8E1fN8S8Gtba1GDL4KaXB6Sf9QebSl9z/741DW+wcxHyQURURLJBS17yZ99NfHzxQNDdXLbdSqP+4hOHd0rSQ8qy/YnWLZs2nKNJc0VH9WJefb95Y3m6Ypc2lATZEl1cWlVWqpO78farWX6exegEooal+NE1wP6n5fs6pdTl28EZ4xsHy7VbXuyNL3iMmhaIoA3eGQUdauGdOUuTqtWw0VKj9TFF523np7/4Fbe+6HouZshy5EHrgU7K6W63yHZmOPm2ZkKbs7snw+4lFC0YQHS4UNH0t6X+y/galWeVNco+tyf8L5EREREZPNZIw2Mhc8OMj89p5OP97U2ruYP1J2drS6taO3cX+57GptdU2eqsFDg9GehytZ7yPEj11CUUS0REJR+27SR3994vL58PLhxAfdhGf19ai72pniATmrmmgpU3FZa3wgmmR4NuHFG/MKzzpMEbDFhF5oVY2H1OwuUdNA/M/3Zl1G9o292jcXmTkaG4QmzhRN2A4h5jsQO9t0de6mLhtO1fcnvi429Ax/Hy50BNR5ProMP/l4WV2fnkRmnMYGmgeFouHwvk7+yIOlYo/N3/DKuHhTwVT/BqbbVZFuNiihKCIiIh5iJmO0Ux3TacPLT5uCerS1K73bUWhbkna1PDenr74d1hfepxraiv3L5Z1C5q70bluP7j3UpweEov/U/jDrfYT4sUsoioiWSChq30366K9PftBSaKhe7sgMvr3XzXbogmGoNGFpcfRBSYcFoqHglPxXz6vYVa+RlK9jpqh9NY7uBdq4//T5yFYGZc3jMudv6KLDo9axoELmqp4MNarCmSoUfaGByy65Kzt0N7gucz2oux2XdLVnXtF9Sauuh5fkh57+eIRQNLI1Q1GRiqMP7oo7Ht2ndEwrsdsvHCEUnb/hleFpDrdzdU7DjWVyRQPN2Ru66Ey3p+iUOsqKVF4fCWJX59TfcEnt4y8JRREREfFQMxmj/afquymDyy+7X2vlnbS98VpO33PNvJO2V57rS/e8hjd2U/zlsquZ2/flXHirbe1qZWFeX6YJRX9dOZ71PkL82CUURURLJBS17yZ99Nenevp8eLZoWeOdmIcphQMqV3V3zAy7/fcnz/jcD4/6ax1yfVesyksdGl1K1w5CUftqbMpcf6pAzHJy13duVTX06NG6KdNc19SNKnmiT2OvbdZVj0OXbqbY6zXpafCtezUNTf6gyzFPn69qHjh4+bxpKhymOsLhbIrjockbqi0tijxBvlatdZ69WZ4HLp9fn9x7Kr1RVKrLzXXy7gX661rob4g8mb5InqpKeR1pnj7v/E7ey5F+IhRFRETEQzzqGO3Nmzf687OjSaHlJw0vtfxOCr18oa+/9etE77q2JU0NDurv57bT/u2yvbSgE6cG9fXElkLa1fL0tD5Js6/omzdvst5PiB+zhKKIaImEovbdpLPdBqTGuWxofT3m//eqzpFuWwBERETEo5tJKJr0kKVvn2jYlLZfvwwHoqf8OtEfDl9+WgwqcNCfTsuLkfMM6utpU9va0fD3yXuMnnQME4oiHlNCUUS0REJR+27S2W4DUuOcdfEH1RRX6+b0qqL74brSbuuAiIiIeHQzCUV/9seh+NCyPyRpRwMdMT+79CctH+Fvl+X7UzHnmtXAG8UEpfESiiIeT0JRRLTEDx2KZmq2b7bHuUlnuw1IjXPXdT3quRxZPu9UibtKXZPrWW4TIiIi5oOZhKJ/ce5OfGB5ZlET29L2qxf69d7PJ9XwKtU+ojG821LDhZh9Qye2tK13mui/nRSI/uLMCKEo4jElFEVES/yQoWghSb/kv9QYERERMffMJBT9y/N3kkLLL/tDCkkKLS/uPyzJvagJM91fRDua6L9z8Ptj/CvvGKEo4jElFEVESyQUte8mne02IDVGRERELDQzCUX/ti45FN1/WJIUehnUN6ejweisOoPb2noX/UtoV1uvQ2ruiJ5jWN/ci77vxf6epAn+j4ZxQlHEY0ooioiWSChq3006221AaoyIiIhYaGYyRmvqG0sZXJ44Naivbr3WyjtJO281OvxAP98LOYf1hXdcX5zef+3P65c0GtqVtKuVhQV9lSYQPXHKrws9U1nvI8SPXUJRRLREQlH7btLZbgNSY0RERMRCM5Mx2uPHj/WLMyNpA8xPyufUGdzWW0na2dGz4Lp67i2pbGhJZUNB9Tzb1DMzvN/o261NdXbd1SdpznXilF8/++OQ5p79lPU+QvzYJRRFREskFLXvJp3tNiA1RkRERCw0MxmjvXz5Uv+nKflhSIl+WvlY5dPrmg/txC+ff/NW889eqrx9Qp8eco4Tp/z6x4ZRls4jWiChKCJaIqGofTfpbLcBqTEiIiJioZnpGG1kZOTA2aJW+bM/DunOvems9w9iPkgoioiWSChq3006221AaoyIiIhYaGY6Rnvx4oWMZnsD0ROn/PqX5lHGj4gWSSiKiJZIKGrfTTrbbUBqjIiIiFhovs8Y7c6dO/rd5VHbAtFvfLc1Ozub9b5BzBcJRRHREglF7btJZ7sNSI0RERERC833GaNtbm5qYGBA/8131/JA9D9U3tbI3XvsJYpooYSiiGiJhKL23aSz3QakxoiIiIiF5vuO0V6/fq3Ozk79tjZgWSD629qAbvYNEogiWiyhKCJaIqGofTfpbLcBqTEiIiJioXmcMdrr1681MDCgM9cGjvXwpZ/9cUj/XD+k8fFxAlFEGyQURURLJBS17yad7TYgNUZEREQsNI87Rtvc3NTk5KSam5v1+yuDGYehf7g6oubrXZqdnSUQRbRJQlFEtERCUftu0tluA1JjRERExELTqjHaixcvNDAwoObmZp1uuKX/dSWgf18+qs9d4eX1Jx3D+sWZEf079239tjag6o4+NbRc18TEhF6/fp31fkDMZwlFEdESCUXtu0lnuw1IjRERERELTavHaC9fvtTDhw/l9/vV2tqq5uZm1dXVqa6uTs3NzWpvb9fQ0JBmZ2e1ubmZ9etHLAQJRRHREglF7btJZ7sNSI0RERERC007x2hv3rxJabavGbHQJBRFREskFLXvJp3tNiA1RkRERCw0GaMh5r+EoohoiYSi9t2ks90GpMaIiIiIhSZjNMT8l1AUES2RUNS+m3S224DUGBEREbHQZIyGmP8SiiKiJRKK2neTznYbkBojIiIiFpqM0RDzX0JRRLREQlH7btLZbgNSY0RERMRCkzEaYv5LKIqIlkgoat9NOtttQGqMiIiIWGgyRkPMfwlFEdESCUXtu0lnuw1IjRERERELTcZoiPkvoSgiWiKhqH036Wy3AakxIiIiYqHJGA0x/yUURURLtCIURURERERERET8UBKKIuKxtSIUhWTol/yHGgMAAADkHozRAPIfQlFEtERCUXugX/IfagwAAACQezBGA8h/CEUR0RIJRe2Bfsl/qDEAAABA7sEYDSD/IRRFREskFLUH+iX/ocYAAAAAuQdjNID8h1AUES2RUNQe6Jf8hxoDAAAA5B6M0QDyH0JRRLREQlF7oF/yH2oMAAAAkHswRgPIfwhFEdESCUXtgX7Jf6gxAAAAQO7BGA0g/yEURURLJBS1B/ol/6HGAAAAALkHYzSA/IdQFBEtkVDUHuiX/IcaAwAAAOQejNEA8h9CUUS0REJRe6Bf8h9qDAAAAJB7MEYDyH8IRRHREglF7YF+yX+oMQAAAEDuYccYzf9kTad7nuqvq+7pV2V3ddIxrJOOYf2q7K7+65UH+kPnnPxP1iz/XABIDaEoIloioag90C/5DzUGAAAAyD2sGqOtbW2rbGhJvyq7qxOn/EfypGNYZUNLlnw+AKSHUBQRLZFQ1B7ol/yHGgMAAADkHlaM0fxP1jIKQxP9s+Lb6njwJwuuBgBSQSiKiJZIKGoP9Ev+Q40BAAAAco/jjtHKhpZ00jH83oForKd7nlp0VQAQC6EoIlrihwxFP/vss4z9WCEwy3+srLG5PKmJxxv7//9Bl3ylRTIcHt2YsexjIIrfJ8PTrofZbgcAAABYznHGaH/X8siSMDTWv666Z+HVAYBEKIqIFvmhQ9FMKJxQ1K96h0PGnk6VFJ/X1b4nMvVUP3gd8rYnJ2OTzSUyvJ1akGQ+6dPVMkMuh0NG0RldaBzRSvSFwTHdqC5VscMho6hUvs4pbe6dJai77dXyFEU+t+yK/E/M41x6wZDpL+KH7Z60QdxEc4lcVd16IUl6ppsVDnlbYut0FGZ0w+NQvT+jN33UrIy1y+eO+d5f6dXsxuHvIxQFAADIX943LPEMPrM8EI36h845ay8SoMAhFEVESyQUtYf3CUX3w6wNLQaa5HW41T4lLXVVyHC3aCruPQE1GU75br2SzICaXIZqv3+sTUmbC72qdzlVc/OZpFfqrXHK7evTc1PafNwtn8tQvf+VJGnp5gW5PE0aWzYlc02TLZ69oBUOxspQNJ73DTcLLBR92qUqp0fXAgvh8HjjsXpqXHLV3NLqYe8lFAUAAMhb3icsuX5/xbIl8+m8fn/l8IYAwJEgFEVESyQUtYfjhaJSXMD16pZ8znBAGsUcqVepUa+AKWm2S5dKGjUS8+5BX3R26aAanOd0/cH+sem2c3LVDUqS7v1wRe2Dz2I+tl1eh0+DGbS+ULEyFH3Y7pHh8ytp1nDk9bEzgV1Gma6NBFOcJT4UfdjukVHbppuRWcLx70ucIdyoQOTQ/ncnQkyA+LDdI+Niva55iiI/MzXfd0UVhlOGw6Hi0mrdfGDGvK9JPzSWqcQZmaXc9UDRecjmg669WZ4uo0zXBpf3jq2MtUe2D0g4Zyx+n4ySZk3GdUGnqvf+LaS/xsRQNO3nmU/kvxJpv6NInuouTTORGgAAIKfJdIy2trWtX3rGbA1Eo0+mBwBrIBRFREskFLWHY88U7fXJ7azQzaeSZGrQ55SneTxy3FSg3lBp/YhS5jPmuFrdLjUFzMi540PRtLPkNhZ0u8kjd93g4TPtwKZQVEqa8WkG1ORyqrJtSpsy9XyoXmXOGvW+SjxLilDUWa7W0WWZ2tBUS8znBxpUatSqb9mUzGX5ffszLA8NRZ3lag081rPnazKnWlTmLNf1qQ0p8TP8PhkOl3zdj8Pt7q1VqdOnQVPSq0E1uPaPrU20qdLp1Q9PFZkB6lJ9X7jds52VciXNlI6ew6lzVS0aur+StNXA6q0auVw++SPX2FdryOXzh//NxP4bOODzlroqZHhaFL68KV0vd6qsJaklAAAAkENkOkY7N7BoeyAa1fHjvE1XDVBYEIoioiUSitrD8fYUdchwXdCNsf3ZgOGZoQ0alSTTr/qEmaP7BDXoc8nt80f2FE1YPr8QUGu5MyGcC4dphsMhw31FI8vvc8WFxwcLRQfr5IqbEZlumXyKUNQX86LYWcCRMLNp4L5WNiRtrIRDTh0hFK3t2w/jY94nSXrQpvPRz0gK3/2qjz44arBOrnNtmt479kozQ70aX5DmOsplVP0YE8zHvC+R4JR6GivDs0ET9hQ1157r2UrMw6v6auMD28j/PujzwsFqjX64+0RrZvI5AQAAIPfIdIz2uStweKB5elR/80NQPc+3FNza1mrE4KuQBqeX9A+VR1t6z2xRAGsgFEVESyQUtYfjzBQ1Aw1yGz4Nxs0EHFdriaHGETMc1KSaOaegAg1nVeLtiF/iGxzRtcjS6+LSarXVe+PDsijmmibbytOcGxL5YKGo3xcfmEes7JhNOEsGoahMPR/t1JXzxSpxxj9g69BQNO67E16iXh5ZPh/28FD0aaf34L5Iul6nGg7c08HU2syA2i+45KroCu+Jaz6R/8p5uYuStyNIuqa0n7eh2d5GVZ87o2JHkTzV7bqbaucCAAAAyBkyGaONLa4eHGR+e0+nH29q7V3Mm3Z2tLq1o7dxZ9rV/2fv7H7aSvM8/4/ksm46qrtWq2suSnWx0911tTPq1kir1Wqk1V5srUZdPZrVzs5I06PenYymdtplyjEviSFAQogNMQHCSwjkjRDMa4AAIYEkEF4CKaATCAZywst3L2zj4zeCwzmxY38+0keqwvbxc56fffLw5TnPs762Lk9V73uD0e4Z7skCOC6EoohoiYSi9nC82+fndKvCmbDj/ERTiYr993S32qkL7XNxx9jUREuZCsta37PmYWjmaFVHaB3RhDVFN7tUk2pWHsTwUWeKxsyqTMXRQ9GYGY+RDbbK2jSj9ELRUEDvV9/8ZsJ7pDdT1ND6ywWtboZnbppno6bgfmOJPPVxsy1MM1UnmkrkrmzXk3XzGqcpZoqmeL+t1QX9GHn95ry6vK6D9XgBAAAgO0lnjPZvHU9ThpefN6zo6fa+tLer4I4k7WtpZkZff9evL8vn1LdtPtKegsa+tLejpw+f6PNDQtF/bntm8RkD5B+EoohoiYSi9nDcjZaMwTqVxK8bOdeuCy6Xih1Vuhszi9TQZOv7A1FjfUp9DeUqdNdpKPy8iaYSucsaQ7vPa1PTN6pU7K7XSBqtz1c+WigaXn+zun0sfAv3mG766tS9GH+Uo4eikTBzIFz3CVMoGmpniyaN0GfmdpUrZSgaWXNzfN0IrUnbWCb3UULR8Dn5u0I7x29NtKiyoEztU5Km2lRZcEYNPeHH5nt01deqibhLVeg7Uqbmg93nw+8fnuk8VOdSsbdTC5uh8+isdicNRQ97v0iwOr2p6LqkhKIAAABZTTpjtL++NJY0uPzq9hut7kk7m2/k9L3U1J60s/pSX5XMqn9zP8mR9jV1/5Gc8++0o32tzs/qqxSh6G/Oj1l3sgB5CqEoIloioag9HH/3+dBs0dLGUdMMthe6VeE42BAn/vWJtwBHd5Hv9TnkdhXqvK899vZfY0n99ZFbjGNvo4bD+aBQNKFGoZDw0FBUsbvPuwqK5WsdCa8Zayad2+dXNNhUadqZ3afOyI7rr0d1rcK0K7z/Qurb543HB7vbuwqKdbnJr/JIaH9YKKrY3ecLT5/T1YHoB9O8G7zbVaor954nmclp6OVQ68ExXE6Xyirro59f07IRbleFWhuromuzHrL7fMz7GY/V6TPtPl/ZFN3BHgAAALKSo47R9vf39Yuzwwmh5Wd1r7S0JwVfLeub7wI60bWhHUkTvb36+5mdlMfbWZzXiVO9+mZsW0Hta2lyUp+lWFd0fz9ZsAoAR4VQFBEtkVDUHo57kYbshxoDAAAAZB/phKIJmyx991z9hrTz5lUoED0V0Inu0PF+XFjR4GG/Oi1FdrHv1TeThna0q/4biWuMEooCHB9CUUS0REJReyAwy32oMQAAAED2kU4oetIRt2t8d1DSrnraTD+79CctHeF4S48mTMeaVs9bmYLSWAlFAY4HoSgiWuLHDkXT9VOFwCz3ocYAAAAA2Uc6oegvPSOxgeXpBY3tSDuvl/Xrg5+Pq+71e0LMvW3VnY8e59dj29rRnsa67ycEol+4BwlFAY4JoSgiWuLHDEXzCfol96HGAAAAANlHOqHoX5aPJISWX3UHFZQUXFqIbpZUsqCxlMvu72qse/jw15v8deUooSjAMSEURURLJBS1B/ol96HGAAAAANlHOqHo3/kfJLm9PbJZkhR8taJvv48Eo9NqX9nR9t7BEbT9JqjGtkgg2q9vH0ZetxxdkzTO/1U/TigKcEwIRRHREglF7YF+yX2oMQAAAED2kc4YraXvYdLg8sSpXn19941W9yTtvtNQ/2P97CDk7NeX5aP68vvoc3/mX9RQcF/Svlbn5/V1ikD0xKmAqrunbDt3gHyBUBQRLZFQ1B7ol9yHGgMAAABkH+mM0ebn5xN3oDf5WdmM2ld29E6Sdnf1YmVDnQ8XVdq3qNK+FXW+2NILIzTr8932lto7HuizFMeK7Dz/YuW1PScOkEcQiiKiJRKK2gP9kvtQYwAAAIDsI50xWjAY1L82Ja4rGu/nlc9UNrmh2eBu7O3zb99p9sUrlbWO6fP3HOPEqYD+qeEBt84DWAChKCJaIqGoPdAvuQ81BgAAAMg+0h2jDQ8PHzpb1CpPOvo1PjVt01kD5BeEoohoiYSi9kC/5D7UGAAAACD7SHeMtra2psLmPttD0X9tGtG7d+9sOmuA/IJQFBEtkVDUHuiX3IcaAwAAAGQfHzJGGx8fT7ETvTX+be2wFhYWbDhbgPyEUBQRLZFQ1B7ol9yHGgMAAABkHx8yRtvd3dXg4KD+R+2Y5YHof74wrKHxx6wlCmAhhKKIaImEovZAv+Q+1BgAAAAg+/jQMdrbt291+/Zt/a5myLJA9Hc1Q7rbO0ggCmAxhKKIaImEovZAv+Q+1BgAAAAg+zjOGO3t27caHBxUUUv/sTZfOuno1/+pH9SjR48IRAFsgFAUES2RUNQe6JfchxoDAAAAZB/HHaPt7u5qcnJSLS0t+sOVgbTD0H9pHFJLx20tLCwQiALYBKEoIloioag90C+5DzUGAAAAyD6sGqOtra1pcHBQLS0tKqi/p3+sG9JfnBvWnxXePwhAv3AP6s/PDOlb3335bvSq8VqHHj16pLdv31rSBgBIDqEoIloioag90C+5DzUGAAAAyD6sHqMFg0HNzs6qv79fbW1tamlpUX19verr69XS0qL29nYNDQ1pYWFBu7u7lr43ACSHUBQRLZFQ1B7ol9yHGgMAAABkH3aO0fb395MKAB8XQlFEtERCUXugX3IfagwAAACQfTBGA8h9CEUR0RIJRe2Bfsl9qDEAAABA9sEYDSD3IRRFREskFLUH+iX3ocYAAAAA2QdjNIDch1AUES2RUNQe6JfchxoDAAAAZB+M0QByH0JRRLREQlF7oF9yH2oMAAAAkH0wRgPIfQhFEdESCUXtgX7JfagxAAAAQPbBGA0g9yEURURLJBS1B/ol96HGAAAAANkHYzSA3IdQFBEtkVDUHuhxy+TZAAAgAElEQVSX3IcaAwAAAGQfjNEAch9CUUS0RCtCUURERERERETEjyWhKCIeWytCUcMwME76JfelxoiIiIjZJ2M0xNyXUBQRLZFQ1L6LdKbbgNQYERERMd9kjIaY+xKKIqIlEorad5HOdBuQGiMiIiLmm4zREHNfQlFEtERCUfsu0pluA1JjRERExHyTMRpi7ksoioiWSChq30U6021AaoyIiIiYbzJGQ8x9CUUR0RIJRe27SGe6DUiNEREREfNNxmiIuS+hKCJaIqGofRfpTLcBqTEiIiJivskYDTH3JRRFREskFLXvIp3pNiA1RkRERMw3GaMh5r6EoohoiYSi9l2kM90GpMaIiIiI+SZjNMTcl1AUES2RUNS+i3Sm24DUGBERETHfZIyGmPsSiiKiJRKK2neRznQbkBojIiIi5pt2jNE6n6zq32/N6Dfnx/RLz4hOOvp10tGvX3pG9F9rJvT7a0/V+WQ14+eOmC8SiiKiJRKK2neRznQbkBojIiIi5ptWjdFW1jd1JjCvX3pGdOJU4EiedPTrTGA+432AmOsSiiKiJRKK2neRznQbkBojIiIi5ptWjNE6n6ymFYbG+4V7UM3jP2a8LxBzVUJRRLREQlH7LtKZbgNSY0RERMR887hjtDOBeZ109H9wIGr232/NZLw/EHNRQlFEtMSPGYr+9Kc/TdtMX2yPc5HOdBswv2vc7XWovHki64+ZnW5ofmRIU2uZbgciIiKm63HGaL9rmLQkDDX7m/NjGe8TxFyTUBQRLfFjh6LpkD+haJdqHQ65DnSqqLBMdZ1PFTSm1X4ueRA1Ul8k17k2TRuGgk87Vef5QW6HQ66C06qs69FS5LmL93WtqliFDodcBcXyto1q7eA4ixpqrpKnIPy+JVXqGN/IeP99CqY74H7U7JHL06xHyX7u7Tr6MY743NQB5oaedtao8nSBXA6H3D+UyNs8oPmN4xzzw+z2mj/3ET26NvGx6zmhax6Harsi/z+kq4VOVd9cyPjnDBEREdPzQ0PRku45ywPRiL+/9jTj/YKYSxKKIqIlEorad5E++vNDoWg0kFnT874rKncUq3nU0Oz1crmKGzUW85o+1buc8t5elrHRp3q3S5faJ7VmGFqbuaNat1MXO2ZlGMvqvOhUibdT8xuG1iZvyOt2qbZrWYZhaPp6udyeKxqc25CxsaIHTaVyu+t0Pwv6MNv9VEPRYJ9fJa4LujGxoqBhKDg3oKulTpU2jn7wMT/Ubq/jyOdjr/GhKCIiIn6qfkgo2jT20rJb5lPZNPYy432DmCsSiiKiJRKK2neRPvrz40NRQzEhzfJteZ2hgPTg+D21KnbVqm/DkDF5XdVFdeo1HTMaXnXL7zyjlvHoYxNNZ+Su6ZZhGOqtK1L19cno+040q9zhVXcW9GG2a08oGprFWf6D82Dmbvvo2sHnITqbMlyjjafqqvGoyOmQy/mDyk0zhFMFmI+aPXJduKUV87l0++U5f11ThhE7s/jQY5pnGRfIU3VdE5HZpoccw2zqUHRRXdUuldR0h9q5MayrxU5daJsKBbmmmdHuHzxq6FmMnsv4dXlLTI91zymY0M+mz/pEs8rNM1W9XTHfv2BPrYqL6jUSed1Gj664It/HQ/oAERERM2K6Y7SV9U394uywrYFoZGf6TPcNYq5IKIqIlkgoat9F+ujPTzJT9I5XJc5ydUwbMowNdXudOls/HH58Q321LhXX9iiY7Hgbw7pa7FZ930b42LGhqNHlTRrOGYahpVsXVFh+XdNZ0IfZrh2haLDPrxJnqVpGVhQ01jR146JKXF51Lyc+1zA2NOB3y13apLE1Q8G5gK4Uh2cPG4fM6pxoVYWzQOdqbmj46UrcZyh2ZnFw7o5qXE7Vdm0kHHP6erncbq+65jZkrE3qekV0tumA36Xi6jvhY3Sq1h1tl9lDZ4oudqrGVayrwxt61OyRu7Q11Hcbfap3O1XRNKo1Y0PzgVqVOi+qc9mQsdwtv9st741JrRkbWh1pUoXznNqnDwlFDUOJM0XN/9+neleRrg6HH+vzqzg8c/uwPkBERMTMmO4Yrajrue2BaMT/d3M64/2DmAsSiiKiJRKK2neRPvrz49cUdcjlrtS1+6bZbz21Knb5NWAYMja6VBs3czTqorq9bpV4u8Iz8+Jun5/p09VSZ9JwLjjerIqCUl1jTVEbahwO5RLWzzTPTjTUU2MOvw0Z4TVlL91ajh7jINjrlt9pCuviHj/sVvfg04CuXQrNMI1dU3RDq/PPtXSwwdCGuqqjx4kec1JtpdF2GYYRE7aPNRbLXepXYGwptKTD0nMtrCR+rpKuKWoKLpduXZC7+IzKCkrVFllntLtGbvPMTXOA2V0j95kmTRw8tqyJwB0NzxwnFA2t3xupy4DfFQ4+D++DTH8+ERER89V0x2hfuAffH2h+P6S/ubmizpfbWtne0VrYlddB9U4u6h8qj3br/U/+2Jfx/kHMBQlFEdESCUXtu0gf/fmxM0VDaz5GZweGHNbVIpeu9Gxo5fZFuRPWGDVkGIvq859R0bnW2Ft4F3vUEL7VuLC4Sk215xJm5wXHr+tiYaH8XYtptDu/tWOmaLIg0/yz2GAvSZjucMhV2qqpFMdKdE3Ph27If8apEn9f9Nb0stOhW9/DJoai8bfzh3XWqMcwZGzMabDtkioLf5Db+YPKazr1NMlt5e9fU3RUzSUOFdUEojNau7xJg+WK1klNt51LGUoeJxQ1RhtVWtyoMWNYV4siG0G9pw8QERExI6YzRhuYWTk8yPzuob5/tqX1PdMvKbu7Wtve1buY31z2tb62Lk9V73uD0c4nqxnvI8RPXUJRRLREQlH7LtJHf3787fPT6ih3JgRaY43FKq7t1O2LTp1vi7/1Zk1jTaUqLG1+z5qGoZmjF67PRts616lat1u1BKI21vhooWiqmaKReiXOFI1bGsFk8lD0mW5eiFtH1jAU7KwOt21UzcVOVV2b0OpG4nHiZ4rWdCabVRw72zS4MqJmTyi0TNbGw0LR6evlKiw9pwqnRy2RGcwJs0FNJjwWbcuxQlFjVM3FxWq+Xq+z59rCy0sc1geIiIiYKdMZo51qm0wZXn7esKKn2/vS3q6CO5K0r6WZGX39Xb++LJ9T37b5N5c9BY19aW9HTx8+0eeHhKL/1Pok432E+KlLKIqIlkgoat9F+ujPT9xoKbS2ZHidxMjzptt03uVSseOCbsfMIt3QRPP7A9HgyoQCV86p0O3XwMGGOF0Eoh+lxh+2pmhobdno5+BRs0eu8zcOlkboqXGrpLJND1Y2ZGys6EHbJV3pDAWoqWaKhtbBvKhbkd3nVyZ066Jb7ou3tWL0qd7lUs2tmdCanBM35HUnC0UNPWotVeEZv7pn1mQYa3p+r041zaN6FQ7eS2sDoVvy10Y/LBSdvq4L4TA0FI6GP9/hdUMvto1odSMUurZf8uvubPSx2jszodv2R5tUEb71PtjlldtVra5FQ8bajPqveKIbVoVD0Is3It+DxN3oHzV75HbG/kEidR9k/vOJiIiYr6YzRvsvFx8kDS6/uv1Gq3vSzuYbOX0vNbUn7ay+1Fcls+rf3E/ym8u+pu4/knP+nXa0r9X5WX2VIhT9dSXrjyMeV0JRRLREQlH7LtJHf36y3edDs0VL64dNG+HMqqPcEQ6vEl+feEtxdBf5bq9D7h8KVXmpTUOL0demWufy/bdd48fdfT78/Ik2XfjBabpN3bT7vKNAnqrmg/qmvn1+TVN3alR5uiBU74LTMZ+LpZ666PuXN+rqhejs1dS7zztV5KlR19PwrMnFHjVVmHafv3QzaWCfdE1Rh0O1XYu6fSF6S38opHSqonk8Yfd5V0GxvM33D3a3N+8+X3i6zLQz/Yw6veE2FRTL669Wmek78qitPLTGak23koWixnSbzjvK1TFrPodD+gAREREz4lHHaG/fvtWfnxlKCC0/q3ulpT0p+GpZ33wX0ImuDe1Imujt1d/P7KT83WVncV4nTvXqm7FtBbWvpclJfZZiXdG3b99mvJ8QP2UJRRHREglF7btIZ7oNSI0RERER8810QtGETZa+e65+Q9p58yoUiJ4K6ER3KHz5cWFFg4f96rS0ED5Or76ZNLSjXfXfSFxj9KSjn1AU8ZgSiiKiJRKK2neRznQbkBojIiIi5pvphKI/+WNfbGjZHZS0q542088u/UlLR/jdZenRhOlY0+p5K1NQGiuhKOLxJBRFREv82KFoumb6Ynuci3Sm24DUGBERETHfTCcU/cXZ4djA8vSCxnakndfL+vXBz8dV9zrZOqIm9rZVd960bujYtna0p7Hu+wmB6M9PDxCKIh5TQlFEtMSPGYrmk/RL7kuNEREREbPPdELRvzg3nBBaftUdVFBScGkhullSyYLGjFS/Ee1qrHv48Neb/MvyEUJRxGNKKIqIlkgoat9FOtNtQGqMiIiImG+mE4r+bW1iKBrdLEkKvlrRt99HgtFpta/saHsv8pvQvrbfBNXYFjlGv759GHndcnRN0jj/Z90ooSjiMSUURURLJBS17yKd6TYgNUZERETMN9MZozXcG0kaXJ441auv777R6p6k3Xca6n+snx2EnP36snxUX34ffe7P/IsaCu5L2tfq/Ly+ThGInjgV0PnOiYz3EeKnLqEoIloioah9F+lMtwGpMSIiImK+mc4Y7dmzZ/r56YGUAeZnZTNqX9nRO0na3dWLlQ11PlxUad+iSvtW1PliSy+M0Hqj77a31N7xQJ+lONaJUwH95I99mnnxY8b7CPFTl1AUES2RUNS+i3Sm24DUGBERETHfTGeM9urVK/3fhsTNkOL9vPKZyiY3NBvcjb19/u07zb54pbLWMX3+nmOcOBXQP9YNces8ogUSiiKiJRKK2neRznQbkBojIiIi5pvpjtEGBgYOnS1qlT/5Y5+GH05mvH8Qc0FCUUS0REJR+y7SmW4DUmNERETEfDPdMdry8rJcjfYGoidOBfQvjUOMHxEtklAUES2RUNS+i3Sm24DUGBERETHf/JAx2vDwsH5XM2RbIPqt776mp6cz3jeIuSKhKCJaIqGofRfpTLcBqTEiIiJivvkhY7StrS319PTov/seWB6I/qfK+xp48JC1RBEtlFAUES2RUNS+i3Sm24DUGBERETHf/NAx2ps3b9Te3q7fegctC0R/6x3UrXu9BKKIFksoioiWSChq30U6021AaoyIiIiYbx5njPbmzRv19PTo9NWeY22+9JM/9umf/X0aHR0lEEW0QUJRRLREQlH7LtKZbgNSY0RERMR887hjtK2tLY2Pj6uxsVG/v9ybdhj6hysDarzWoenpaQJRRJskFEVESyQUte8inek2IDVGREREzDetGqMtLy+rp6dHjY2N+r7urv735UH9x7IhfeEO3V5/0tGvn58e0H8oua/fegd1se2e6pquaWxsTG/evMl4PyDmsoSiiGiJhKL2XaQz3QakxoiIiIj5ptVjtFevXunJkycKBAJqbm5WY2OjamtrVVtbq8bGRrW2tqqvr0/T09Pa2trK+Pkj5oOEoohoiYSi9l2kM90GpMaIiIiI+aadY7S3b98mNdPnjJhvEooioiUSitp3kc50G5AaIyIiIuabjNEQc19CUUS0REJR+y7SmW4DUmNERETEfJMxGmLuSyiKiJZIKGrfRTrTbUBqjIiIiJhvMkZDzH0JRRHREglF7btIZ7oNSI0RERER803GaIi5L6EoIloioah9F+lMtwGpMSIiImK+yRgNMfclFEVESyQUte8inek2IDVGREREzDcZoyHmvoSiiGiJhKL2XaQz3QakxoiIiIj5JmM0xNyXUBQRLZFQ1L6LdKbbgNQYERERMd9kjIaY+xKKIqIlWhGKIiIiIiIiIiJ+LAlFEfHYWhGKQiL0S+5DjQEAAACyD8ZoALkPoSgiWiKhqD3QL7kPNQYAAADIPhijAeQ+hKKIaImEovZAv+Q+1BgAAAAg+2CMBpD7EIoioiUSitoD/ZL7UGMAAACA7IMxGkDuQyiKiJZIKGoP9EvuQ40BAAAAsg/GaAC5D6EoIloioag90C+5DzUGAAAAyD4YowHkPoSiiGiJhKL2QL/kPtQYAAAAIPtgjAaQ+xCKIqIlEoraA/2S+1BjAAAAgOyDMRpA7kMoioiWSChqD/RL7kONAQAAALIPxmgAuQ+hKCJaIqGoPdAvuQ81BgAAAMg+GKMB5D6EoohoiYSi9kC/5D7UGAAAACD7sGOMFni+ru875/RXVQ/1q9IHOuno10lHv35V+kD/7fJj/aF9RoHn65a/LwAkh1AUES2RUNQe6JfchxoDAAAAZB9WjdHWt3dU2reoX5U+0IlTgSN50tGv0r5FS94fAFJDKIqIlkgoag/0S+5DjQEAAACyDyvGaIHn62mFofH+WeF9tT3+kwVnAwDJIBRFREskFLUH+iX3ocYAAAAA2cdxx2ilfYs66ej/4EDU7PedcxadFQCYIRRFREv8mKHoT3/607T9VCEwy30yVuOpVpU7fOqN/+8cZevZAz1cMjLdjKzDmn7Z1PSDcb2kewEAIIc4zhjt75qeWhKGmv2rqocWnh0ASISiiGiRHzsUTYf8CUUD8jscch3oVFHhOV2591yG5nSz3KHy1qmEV403FslV3q55Scbze7pS6pLb4ZCr4LTO1w9oNfLElRFdv1isQodDroJi+dontHVwlE2tPnug7tbLuljiUl3gOGedX6RVYyMgv7NIzaPmH/nkdvrUawqkhupcKvYP6NCM6oNC0YD8Do+uJ36MDied0DXgk8vTqidpvsXh/KjOKqfONj6w9KjvZ0rXPebvpEOFp8/K1zoS/V59ZHp95uuARf3y421dchap+b2HCfWHn+sDAAB8AnxoWOLpfWF5IBrxD+0z1p4kQJ5DKIqIlkgoag8fEopGA4dNLQw2qNxRotYJabGjQq6SJk3EvGZQDS6nfHdfS8agGtwueW8805akrfku+d1OVd96Iem1uqqdKvHd00tD2np2Wz63S/7A6/Bb16qopFJXWltVW0TokQ7p1fi17lY5VNXx4uAnQ3UuuRwuNQxGfjKt9jKHvHdeH36ovApFM0UoBIyGkIbWp27IG/nOZYDYUPRjQygKAACfDh8Sllx7tGrZLfOpvPYoU39aBcg9CEUR0RIJRe3heKGoFBNCvL4rnzMUkEYwBvwqdvk1aEia7tClonoNmF4dDVB6Vec8q2uPo49NtpyVuzY+5iL0SJd0/yF+0uqRy3svPAt0VM1FHtXVlsnTGJ4++vqOvI4K3XohSYZm711WhcsZmqVYfFG3Hofnj6YMRVc0WHdGhWUtmtiMf3dzKBqqdW1Lh3zFBaGZyaX1GlxJ0uiY44eOcbW9PtyuAnkudmjSCH3eorMqI+9jPofY9+j1OXTOW6dLRU65fF0a9Lui/aDw5zv8h4DYMHBFD1ovylPgiHl/Y8Cv4qJGjYeftdhRERPQPmn1yO0LHD4DN/bE40LRaLsPfhY/A7vj8cHxjccd8pWEZm67XaW62rt08NjqSGu432Pr+qTVI9cFv66WRl5XodaRFSXMJA+f12H9UnKuXv2RW+sDPrk8DbpZX6oiZ3xbY8Nyc9vcrlJdHVgJfwZM7+/jIgEAANlNumO09e0d/dIzYmsgGtmZHgCsgVAUES2RUNQejj1TtMunEmeFbs1JkqFen9MUGhka9B9ym7UxquYStxoGjfCxY0PR5DP6CEXTJe1/iEcb5XHVaUgKBU1FjRqfalV5pBaDddFgb6JJpc4yXZvYlLSpiSZPtGZJQ1FDk61lKQJRKVko6i5r1MiSIW1OqDVJAKj49wp/Tkuqb2t6UzKWulTrcsofMIdv0c+VMVinksg5GEsa8JfIXX1XawqHqO5qdT5a0IvVzdhzV2gWbWlT6K8A5vBvvqNCbrdPgSVD2nymG5XO0POMgPzOMrVPS5FZua6DgPmFblWY2nkkkswUHWtRpTPyvZrTrQrzDOx2XYz84eJ1r+rcbvluP9PWwevKdXNO0lyHqpxu+e8tydCmptsr5Q6Hv09aPXK5qnT7WbjmLWVyR/7wocSZosn65d58qK9HGsvkjtQi4JPLEW3Pyy6vig+WbTB/LgbV4HKptmtJhgy9vOdTibNaXa+j/cH1AQAAPgXSHaOd7VmwPRCN6Lgza9NZA+QXhKKIaImEovZwvDVFHXK5z+v6SHTqXmhmaDhQMwLyx80cjbKiXp9bJb5AeO3DuNvn5wfVXOYkFLWAtP8hNgLyO0MB1JNWj4rrBhWaMRoK7yZbzoZ/JmlzVS9erkdD78ctOpdsdmj4vzsDPpW4fepNNttTUrJQ1FzrJ62e5DMAk8wUNd+CHxPUxYWi/bXOmNmf5mP1+hw612JO6kfVXBRZc3VQDa7o5zv6HkmWFzh4z1AQ6r3zOjTjtqhRNxuLQssVGAH5nVVK7673xDVFXc4zqrv3PFST6TZVOmKPedDO3lq5z7Zo8uCR15rq69LovDTTViZX1R2tRU/goE8TazCq5qLo8gqpQ9Ek/WIMqN4V7s+EP4KY62j+7wm1ljhVeaVHj1dDwezqwkutG9H+4PoAAACfAumO0b5wD74/0Px+SH9zc0WdL7e1sr2jtbArr4PqnVzUP1Qe7dZ7ZosCWAOhKCJaIqGoPRxnpqgxWKcSl0+9MSFOKCCpHzC0drf6YHZZLKHbp4vK2zRpnhS3MnBwS25h8UW1+MuTBGCEHumS/j/EkeBuSrcqomHXUJ1LVR3julVhDrZCt0OXhW+fD5kqFHWp7FKVKouyKxSNvaU+Ymg2Z7L1MSeaSkKzPkcb5Yk7Tui5SYJKh0MuZ636Fbpl3u0LaPVutUrqBkOzT6vuaG2wTsUVHVqMO7UnrZ5DbgmPmyk616Eqp+nc428pD+uu7dVce3nKtVVj3tO0sVpdb7IaxNYpdSia7Ltr+tmRQ1HJWBrSTd85nXU55XaVhjd7S2wLAABANpPOGG1kYe3wIPO7h/r+2ZbW90wv2t3V2vau3sUcaV/ra+vyVPW+NxjtnlkTABwPQlFEtERCUXs43u3zoVtzk4VGxf57ulvt1IX2ubhjhG63LSxrjQ1EEwjNHDVv+BOC0CNdPuQf4ietHrmrq+U17TpvBHxye32m278VDr796psP3wufah3RqVaVO7wKGNKTtjIVVt1JsTt6ZmaKxs4GTfG6CBNNKi1p0q3GopjPd/yMyNp7KT7gLzpU5fKrwedW/YAhaVAN7mq1Nno+YIOixNvnh+rcKvYFQrM8p9tUGe73xJOLnylqaP3lglY3wzNFD9aVjcX6maLh1x41FDXW9ePCqrYibR5rUrkj8pnk+gAAAJ8O6YzR/q3jacrw8vOGFT3d3pf2dhXckaR9Lc3M6Ovv+vVl+Zz6ts1H2lPQ2Jf2dvT04RN9fkgo+s9tzyw+Y4D8g1AUES2RUNQejrvRUmg9xsh6fmHm2nXB5VKxI/5W4Mh6kocHosb6lPoaylXortNQwvMIPdLlg/4hHm2Ux+VSiXnTn9d35Stwyp2wUVCTxtcNaXNe9xvL5D7k9vlQaDml9rICVbY+ThK6faRQtKhBD8JvvtZbqxL3ed0cW5chQ+tj7bpc16Wl+NdF30zXPU65I+tvJnmPJ21lKjxTp9750O3dCz31utw6oaD59QWRwNnQoN8ttzNyW346JNloaa5DVQfLVoT6uqyuRwubkjbn1VvvU9vExsGaov6ueW1J2ppoUWVBmdqnJE21qbLgjBp6wo/N9+iqr1UTG+EauKvVaV5T1PRd7fU55GkYOaht6jVF1zXeUhadTX7UUDS8oVt9X2hTqK2JxFC0+nbKqcgAAABZQzpjtL++NJY0uPzq9hut7kk7m2/k9L3U1J60s/pSX5XMqn9zP8mR9jV1/5Gc8++0o32tzs/qqxSh6G/Oj1l3sgB5CqEoIloioag9HH/3+dBs0dLGUVPA9UK3KhwHm9XEvz7xttxImBUKUNyuQp33tetB0lyDUDRdPugfYiMgvzNuVl/4tnp3ba/peY91y7Sz+eUmv8ojYXjKUFSh0M3p0bXH8bHoRwhFX/eqobjg4Bb52N3nQ0s3RNbJTR6KSvPt5XLF3eqeepd1p4pKLyvwPHqu441FMd8PI+CTO7IWb1ok230+NFvUHZmNa9593ulSxeV7mo3M/jXtPl94+lxoF/cw8Tu8R25RT9h9vqgqZl3htd660HmXtWnm0H5Jtvv80W6fXx1o0kVT2y7fjgbsT9orVOSM+5wCAABkIUcdo+3v7+sXZ4cTQsvP6l5paU8KvlrWN98FdKJrQzuSJnp79fczOymPt7M4rxOnevXN2LaC2tfS5KQ+S7Gu6P5+smAVAI4KoSgiWiKhqD0c9yIN2Q81BitJGUwDAABAWqQTiiZssvTdc/Ub0s6bV6FA9FRAJ7pDx/txYUWDh/3qtBTZxb5X30wa2tGu+m8krjFKKApwfAhFEdESCUXtgcAs96HGYCWEogAAANaQTih60hG3a3x3UNKuetpMP7v0Jy0d4XhLjyZMx5pWz1uZgtJYCUUBjgehKCJa4scORdP1U4XALPehxmAlhKIAAADWkE4o+kvPSGxgeXpBYzvSzutl/frg5+Oqe/2eEHNvW3Xno8f59di2drSnse77CYHoF+5BQlGAY0IoioiW+DFD0XyCfsl9qDEAAABA9pFOKPqX5SMJoeVX3UEFJQWXFqKbJZUsaCzlhqa7GusePvz1Jn9dOUooCnBMCEUR0RIJRe2Bfsl9qDEAAABA9pFOKPp3/gdJbm+PbJYkBV+t6NvvI8HotNpXdrS9d3AEbb8JqrEtEoj269uHkdctR9ckjfN/1Y8TigIcE0JRRLREQlF7oF9yH2oMAAAAkH2kM0Zr6XuYNLg8capXX999o9U9SbvvNNT/WD87CDn79WX5qL78Pvrcn/kXNRTcl7Sv1fl5fZ0iED1xKqDq7inbzvsQPZQAACAASURBVB0gXyAURURLJBS1B/ol96HGAAAAANlHOmO0+fn5xB3oTX5WNqP2lR29k6TdXb1Y2VDnw0WV9i2qtG9FnS+29MIIzfp8t72l9o4H+izFsSI7z79YeW3PiQPkEYSiiGiJhKL2QL/kPtQYAAAAIPtIZ4wWDAb1r02J64rG+3nlM5VNbmg2uBt7+/zbd5p98UplrWP6/D3HOHEqoH9qeMCt8wAWQCiKiJZIKGoP9EvuQ40BAAAAso90x2jDw8OHzha1ypOOfo1PTdt01gD5BaEoIloioag90C+5DzUGAAAAyD7SHaOtra2psLnP9lD0X5tG9O7dO5vOGiC/IBRFREskFLUH+iX3ocYAAAAA2ceHjNHGx8dT7ERvjX9bO6yFhQUbzhYgPyEURURLJBS1B/ol96HGAAAAANnHh4zRdnd3NTg4qP9RO2Z5IPqfLwxraPwxa4kCWAihKCJaIqGoPdAvuQ81BgAAAMg+PnSM9vbtW92+fVu/qxmyLBD9Xc2Q7vYOEogCWAyhKCJaIqGoPdAvuQ81BgAAAMg+jjNGe/v2rQYHB1XU0n+szZdOOvr1f+oH9ejRIwJRABsgFEVESyQUtQf6JfehxgAAAADZx3HHaLu7u5qcnFRLS4v+cGUg7TD0XxqH1NJxWwsLCwSiADZBKIqIlkgoag/0S+5DjQEAAACyD6vGaGtraxocHFRLS4sK6u/pH+uG9BfnhvVnhfcPAtAv3IP68zND+tZ3X74bvWq81qFHjx7p7du3lrQBAJJDKIqIlkgoag/0S+5DjQEAAACyD6vHaMFgULOzs+rv71dbW5taWlpUX1+v+vp6tbS0qL29XUNDQ1pYWNDu7q6l7w0AySEURURLJBS1B/ol96HGAAAAANmHnWO0/f39pALAx4VQFBEtkVDUHuiX3IcaAwAAAGQfjNEAch9CUUS0REJRe6Bfch9qDAAAAJB9MEYDyH0IRRHREglF7YF+yX2oMQAAAED2wRgNIPchFEVESyQUtQf6JfehxgAAAADZB2M0gNyHUBQRLZFQ1B7ol9yHGgMAAABkH4zRAHIfQlFEtERCUXugX3IfagwAAACQfTBGA8h9CEUR0RIJRe2Bfsl9qDEAAABA9sEYDSD3IRRFREskFLUH+iX3ocYAAAAA2QdjNIDch1AUES3RilAUEREREREREfFjSSiKiMfWilDUMAyMk37JfakxIiIiYvbJGA0x9yUURURLJBS17yKd6TYgNUZERETMNxmjIea+hKKIaImEovZdpDPdBqTGiIiIiPkmYzTE3JdQFBEtkVDUvot0ptuA1BgREREx32SMhpj7EooioiUSitp3kc50G5AaIyIiIuabjNEQc19CUUS0REJR+y7SmW4DUmNERETEfJMxGmLuSyiKiJZIKGrfRTrTbUBqjIiIiJhvMkZDzH0JRRHREglF7btIZ7oNSI0RERER803GaIi5L6EoIloioah9F+lMtwGpMSIiImK+yRgNMfclFEVESyQUte8inek2IDVGREREzDcZoyHmvoSiiGiJhKL2XaQz3QakxoiIiIj5ph1jtM4nq/r3WzP6zfkx/dIzopOOfp109OuXnhH915oJ/f7aU3U+Wc34uSPmi4SiiGiJhKL2XaQz3QakxoiIiIj5plVjtJX1TZ0JzOuXnhGdOBU4kicd/ToTmM94HyDmuoSiiGiJhKL2XaQz3QakxoiIiIj5phVjtM4nq2mFofF+4R5U8/iPGe8LxFyVUBQRLZFQ1L6LdKbbgNQYERERMd887hjtTGBeJx39HxyImv33WzMZ7w/EXJRQFBEt8WOGoj/96U/TNtMX2+NcpDPdBqTGMU40q9zhVXem22GB3V6HypsnPtL7rWlqaETzG5k/74/mxpweDE1qLdPtQERE/ACPM0b7XcOkJWGo2d+cH8t4nyDmmoSiiGiJHzsUTYf8CUW7VOtwyHWgU0WFZarrfKqgMa32c8kDoJH6IrnOtWnaMBR82qk6zw9yOxxyFZxWZV2PliLPXbyva1XFKnQ45Coolrdt1BR2bGjiepU8BeH3LalSx/hGxvvvUzDdAfejZo+pxlFruz5Smz8oFJ3QNU+yz1/o5x+t7XF+1FB04aaqnYW6OmTtcZfuN8tbYvrO1tzR1Fpm+jPBoXqdcZ7X7YUsaAsiImKafmgoWtI9Z3kgGvH3155mvF8Qc0lCUUS0REJR+y7SR39+KBSNBkxret53ReWOYjWPGpq9Xi5XcaPGYl7Tp3qXU97byzI2+lTvdulSe2hm19rMHdW6nbrYMSvDWFbnRadKvJ2a3zC0NnlDXrdLtV3LoeOMNqrUWaqW0TUZxprGmkrlTngvPH6Nw6Gop1mPMtVmQtHscfq6Ljg9auibCf2BYm1Sty665b54WyuZbhsiIuIn7oeEok1jLy27ZT6VTWMvM943iLkioSgiWiKhqH0X6aM/Pz4UNRQTOi3fltcZCkgPjt9Tq2JXrfo2DBmT11VdVKde0zGjoVG3/M4zahmPPjbRdEbumm4ZRjioq+5UMPLajU7VOErVNpn5Psx2rQ1FFzXUHJmxWyBP1XVNbEQ/BxevNMtbXBCazeupU89IdGZwYbF5du+GnnbWqPwHp1zxj8WFoubZxe4fPGroWUzSriOGohtP1VXjUZHTIZfzB5VWtWksMuuxyxt33l2qdXh0beI97Y15LHTefYvxn29DwfHruuh2q7ZzTsH3nNfS/Ug/xr1Xl1euM9WqN82orrn1NPy9MLc39N8NbXXhdplrZYRmZZ8vjL537fnkNe/yylVUrxHzzybaVBX+Hj9q9sjl7TI9ZqrdoW095PwnmlXuOK8rdWdV6PDoWlebzjsu6PZypA3Taj8X/kNLzGcljRqVVKl9dC35+01k/juLiIj5YbpjtJX1Tf3i7LCtgWhkZ/pM9w1irkgoioiWSChq30X66M9PMlP0jlclznJ1TBsyjA11e506Wz8cfnxDfbUuFdf2RMNMsxvDulrsVn3fRvjYsaGoOaTqqXGqrGk8ri0EGNbX+PBQdPp6udxur7rmNmSsTep6hVOljaOKhI/FF9pDt1avjarZ45DLVa07M2syNlY0eKVYrgu3QjMM42f+Npre0xx0bfSp3u1URdOo1owNzQdqVeq8qM7l+LYdJRTd0IDfLXdpkx6sbBzMeiz2doXadFgoOntdFxweNSeZqRzs86skci4bc+qtLT6YSXkQii52qdYUiB56XtPXdcEZee6apq5VRGdFd3nlcnjUMDCnoLGh+U6vShzn1D4d/50IfVdLLt7Q1Jqh4Nwd1bicqu3aOPheuiuuHdSqpdSZvObL3fK7nTpzvlGBsaWEtTvfG4qmauth5z/RrHKHUxX1fZp6Pq/VjVl1lDt06VZ41vjsdV2IeW74/Y5So5GVUJ/euKgSl1fdSd8v899ZRETMD9MdoxV1Pbc9EI34/25OZ7x/EHNBQlFEtERCUfsu0kd/fvyaog653JW6dj86wy00M9SvAcOQsdGl2riZo1EX1e11q8TbFV5TNO72+Zk+XTUFNYm3IROK2lPjFGuKertkGJNqKzWFU4ZhChITb1OfaDoTG5iZQ8e1Jc3Or0TD8vEmlUXCLXPQ1V0jd8xMxVS3w4d+nmwt1Oh6qN3yO4t0ddj0umnTLMTDQtHl2/I63fK2DenZyoaMjRUtPA+FhD015j8ExLa/2+tQeVOnrpUWqKJ5PHq+h5zXVGtpNDyOb0dCG5d1+4JDF67PKtlMUfP3I3ZWtkv1fXE1TzU7eHFUt+oqQrOD49YUfW8omqqth9V1olnljmp1mcLJlVsXDvpk9np59PZ98/ulU6PwGsiXbi0nfT9ERMSPYbpjtC/cg+8PNL8f0t/cXFHny22tbO9oLezK66B6Jxf1D5VHu/X+J3/sy3j/IOaChKKIaImEovZdpI/+/NiZosE+f3S21cFzhnW1yKUrPRtauX0xxbqfi+rzn1HRudbo7byGIWOxRw2mW62bas8dBC7MFP1YNT4sIEsRPDpr1JMkrEwIzGJCstBt+KXhW51DJglFu7xJQ86K1smkbTt8pmiyz8xhgWPs89cm76ih4oxKCkKfz8gfA7q9yYLY0NIO3V6Hit2Vqq4sjA1FDzmv5BtdOeXvTtZGc9h51FA08bGjrSO7odWJe2qudMtdfl3TyWp8aChqasNhdU22puzybXkLLqpzeVm3L0RmvBoJzz2sRvGfjYOffdAatoiIiMc3nTHawMzK4UHmdw/1/bMtre+ZfknZ3dXa9q7exfzmsq/1tXV5qnrfG4x2PlnNeB8hfuoSiiKiJRKK2neRPvrz42+fn1ZHuTMhbBhrLFZxbaduX3TqfFv8rTeh21oLS5tjA9EEQzNHQzPgwrPnzGuKLt/SJdYUtaHGhwVkoZmiNZ0bSV6XXigaCsxrFZgxr+uYYqbomSZNvLfdRwlFU80ULVfHrHF4KBozs3VNz29Vq9hZox4jWWAftdvrCD223C2/u1hXh8N9d8h5JXzWzVoyU7RP9a7YfkhV8/76EnnqemLbYJrVe6yZoqnqmjSkXFbnxQJ5r7fpUmSN4vjnvqdGyWaKXrg+SyiKiIgZM50x2qm2yZTh5ecNK3q6vS/t7Sq4I0n7WpqZ0dff9evL8jn1bZt/c9lT0NiX9nb09OETfX5IKPpPrU8y3keIn7qEoohoiYSi9l2kj/78xI2WQmv1xa3xON2m8y6XimM2RzFkGBuaaH5/IBpcmVDgyjkVuv0aiDwv2e7zmdwh/RPSyjVFH7WWqvCMX90zoTo8v1enmuZRvUozFJ29Xi6XpzG8tueM+utL5U4Wii53y+9262LbiFY3DAVXRtR+ya+7s/Ft+5A1RWd01+uOuxXbo5bx0K3Xj9ovqDgSLI42qtRZoeuTazKMDc3fiQZuK901KnFXqn1kRUFjQ6sjbarxd2rOiJ2hGHqeV92L7zmviVZVFJxR/b3Qju9rM/fUcKlZY6/Cfegs1VXzOp0Ha/oeNRQN98MR1hSNrMV59WD3+XCtImt1dnnldlWrazH82BVPdMbvYW099PyTh5TBLq8Knc7YNYrNzz2kRvFriobWQk6yLikiIuJHNJ0x2n+5+CBpcPnV7Tda3ZN2Nt/I6XupqT1pZ/WlviqZVf/mfpLfXPY1df+RnPPvtKN9rc7P6qsUoeivK0cz3keIn7qEoohoiYSi9l2kj/78ZLvPh2aLltYPm2a2hTZGOQib4l6feNtsNJDo9jrk/qFQlZfaNLRofu2GJq5Hbrd2qqjEq9tPk81YxOPVOJ3d550q8tSo6+mG0p0pamyMq8O8K3ljrcojIfohu8+7Corlbb4fXofWrAW7zxvLGrlafvBYeV2tLpp2n5+4ecm0s3mFmg52i0/c9Tz5bdvL6qlxq7i6U0vvOS/z7vPuHzyq6wzv2p6wo/vZ6GNHDkUNGWujag8fw/2DR9XlRSlqvqH5gWZ5S8LtdP6g0oq6cM0NGcaMOr3ROnr91dG1YQ9t6yHnnyqk3OjRFVfsWqjxu88frUbJdp8nFEVExI/vUcdob9++1Z+fGUoILT+re6WlPSn4alnffBfQia4N7Uia6O3V38/spPzdZWdxXidO9eqbsW0Fta+lyUl9lmJd0bdv32a8nxA/ZQlFEdESCUXtu0hnug1IjfGIJlmn84Pc2Ii5Pf9Rsyf1LfuZbisiImKOmk4omrDJ0nfP1W9IO29ehQLRUwGd6A6FLz8urGjwsF+dlhbCx+nVN5OGdrSr/huJa4yedPQTiiIeU0JRRLREQlH7LtKZbgNSYzyiFgWNw/XFqqgf0PyGoeBcp2rdTl24Hr/+b3a0FRERMVdNJxT9yR/7YkPL7qCkXfW0mX526U9aOsLvLkuPJkzHmlbPW5mC0lgJRRGPJ6EoIlrixw5F0zXTF9vjXKQz3QakxnhErQoaF+/r2sFt7adVWdeTZEmCLGkrIiJijppOKPqLs8OxgeXpBY3tSDuvl/Xrg5+Pq+51snVETextq+68ad3QsW3taE9j3fcTAtGfnx4gFEU8poSiiGiJHzMUzSfpl9yXGiMiIiJmn+mEon9xbjghtPyqO6igpODSQnSzpJIFjRmpfiPa1Vj38OGvN/mX5SOEoojHlFAUES2RUNS+i3Sm24DUGBERETHfTCcU/dvaxFA0ulmSFHy1om+/jwSj02pf2dH2XuQ3oX1tvwmqsS1yjH59+zDyuuXomqRx/s+6UUJRxGNKKIqIlkgoat9FOtNtQGqMiIiImG+mM0ZruDeSNLg8capXX999o9U9SbvvNNT/WD87CDn79WX5qL78Pvrcn/kXNRTcl7Sv1fl5fZ0iED1xKqDznRMZ7yPET11CUUS0REJR+y7SmW4DUmNERETEfDOdMdqzZ8/089MDKQPMz8pm1L6yo3eStLurFysb6ny4qNK+RZX2rajzxZZeGKH1Rt9tb6m944E+S3GsE6cC+skf+zTz4seM9xHipy6hKCJaIqGofRfpTLcBqTEiIiJivpnOGO3Vq1f6vw2JmyHF+3nlM5VNbmg2uBt7+/zbd5p98UplrWP6/D3HOHEqoH+sG+LWeUQLJBRFREskFLXvIp3pNiA1RkRERMw30x2jDQwMHDpb1Cp/8sc+DT+czHj/IOaChKKIaImEovZdpDPdBqTGiIiIiPlmumO05eVluRrtDURPnAroXxqHGD8iWiShKCJaIqGofRfpTLcBqTEiIiJivvkhY7Th4WH9rmbItkD0W999TU9PZ7xvEHNFQlFEtERCUfsu0pluA1JjRERExHzzQ8ZoW1tb6unp0X/3PbA8EP1Plfc18OAha4kiWiihKCJaIqGofRfpTLcBqTEiIiJivvmhY7Q3b96ovb1dv/UOWhaI/tY7qFv3eglEES2WUBQRLZFQ1L6LdKbbgNQYERERMd88zhjtzZs36unp0emrPcfafOknf+zTP/v7NDo6SiCKaIOEoohoiYSi9l2kM90GpMaIiIiI+eZxx2hbW1saHx9XY2Ojfn+5N+0w9A9XBtR4rUPT09MEoog2SSiKiJZIKGrfRTrTbUBqjIiIiJhvWjVGW15eVk9PjxobG/V93V3978uD+o9lQ/rCHbq9/qSjXz8/PaD/UHJfv/UO6mLbPdU1XdPY2JjevHmT8X5AzGUJRRHREglF7btIZ7oNSI0RERER802rx2ivXr3SkydPFAgE1NzcrMbGRtXW1qq2tlaNjY1qbW1VX1+fpqentbW1lfHzR8wHCUUR0RIJRe27SGe6DUiNEREREfNNO8dob9++TWqmzxkx3yQURURLJBS17yKd6TYgNUZERETMNxmjIea+hKKIaImEovZdpDPdBqTGiIiIiPkmYzTE3JdQFBEtkVDUvot0ptuA1BgREREx32SMhpj7EooioiUSitp3kc50G5AaIyIiIuabjNEQc19CUUS0REJR+y7SmW4DUmNERETEfJMxGmLuSyiKiJZIKGrfRTrTbUBqjIiIiJhvMkZDzH0JRRHREglF7btIZ7oNSI0RERER803GaIi5L6EoIloioah9F+lMtwGpMSIiImK+yRgNMfclFEVES7QiFEVERERERERE/FgSiiLisbUiFIVE6JfchxoDAAAAZB+M0QByH0JRRLREQlF7oF9yH2oMAAAAkH0wRgPIfQhFEdESCUXtgX7JfagxAAAAQPbBGA0g9yEURURLJBS1B/ol96HGAAAAANkHYzSA3IdQFBEtkVDUHuiX3IcaAwAAAGQfjNEAch9CUUS0REJRe6Bfch9qDAAAAJB9MEYDyH0IRRHREglF7YF+yX2oMQAAAED2wRgNIPchFEVESyQUtQf6JfehxgAAAADZB2M0gNyHUBQRLZFQ1B7ol9yHGgMAAABkH4zRAHIfQlFEtERCUXugX3IfagwAAACQfTBGA8h9CEUR0RIJRe2Bfsl9qDEAAABA9mHHGC3wfF3fd87pr6oe6lelD3TS0a+Tjn79qvSB/tvlx/pD+4wCz9ctf18ASA6hKCJaIqGoPdAvuQ81BgAAAMg+rBqjrW/vqLRvUb8qfaATpwJH8qSjX6V9i5a8PwCkhlAUES2RUNQe6JfchxoDAAAAZB9WjNECz9fTCkPj/bPC+2p7/CcLzgYAkkEoioiWSChqD/RL7kONAQAAALKP447RSvsWddLR/8GBqNnvO+csOisAMEMoioiW+DFD0Z/+9Kdp+6lCYJb7fHI1nmpVucOn3ky3w1IMvRx/oOnN4x5nU9MPxvXSsKJNAAAAkEmOM0b7u6anloShZv+q6qGFZwcAEqEoIlrkxw5F0yF/QtGA/A6HXAc6VVR4TlfuPZehOd0sd6i8dSrhVeONRXKVt2tekvH8nq6UuuR2OOQqOK3z9QNajTzReKxbF0tU5HTI5XSp4vI9zR6EPyt60HpRngKHXI4CeS62a+LYAVN+kO4/xE9aPaYaR/UHbGpgPB8Uik7puie2vYWnz8rXOhL9fH1ken3m78MDNRc5den2j8c76I+3dclZpOYH73tiqD8+Ws0AAAAgbT40LPH0vrA8EI34h/YZa08SIM8hFEVESyQUtYcPCUWjQcumFgYbVO4oUeuEtNhRIVdJkyZiXjOoBpdTvruvJWNQDW6XvDeeaUvS1nyX/G6nqm+9kCRNNJXIXdYSCjs3J3StzKnSptDR1u5Wy+32KbBkSJvP1FntVrEvoLXjdkAe8EGhqKdVT2xqz3s5RigaDSENrU/dkDfy2csAsaHox4ZQFAAAINv5kLDk2qNVy26ZT+W1R5n6kzJA7kEoioiWSChqD8cLRaWY8OX1XfmcoYA0gjHgV7HLr0FD0nSHLhXVa8D0anNwFB8iPWn1yOULvVl/rVPnWh5HX/i4ReectepPo/X5irWhaPyM3Q5NGlLkc1Dd0CpfcUFoFnFpvfrHozODC4sv6tbjyNRfQ7P3LqvC5QzN6jQ/FheKmmcXu12lujqwkqRd8aFoiJjP1MqIrl8sVqHDIVdBsXwdj3XQmscd8pWY3qN36eCx1ZHIOcW280mrR64Lfl09aFuFWkdWlDCj2tOqJ/EhpfFcgculB7Oiy8wznwM+uTwNulkffjymrQH5HR5dn0ps20HfTLWq3Pz+PpJRAACAbCTdMdr69o5+6RmxNRCN7EwPANZAKIqIlkgoag/Hnina5VOJs0K35iTJUK/PKU/jaPhxQ4N+l4r9A0q6BKIxquYStxoGwyFTW5kKY2aKFqiqI7Toe6/PERuKxoVDkBorQ9H5joqYGbs3KiOzeUOhX3HVjdC6mZsTavU45HJ51TW/KRnrGmkokavqTmh270STSp1luhYqtiaaTO9pDkWNQTW4napsmdCWDL3s86vUWa2uhMmfSWaKjrWo0hn5fM3pVoVTJb57emlIW8/adTES4L/uVZ3bLd/tZ9o6eF25bs5JmutQldMt/70lGdrUdHul3OHZ0E9aPXK5qnT7WfgcWsrkjvwBQPEhvzkUNTRU55a7rEXj60lmPgd8cjmi7XnZ5VWx06deQ4r93A+qweVSbdeSDBl6ec+nkoO+YaYoAABAtpPuGO1sz4LtgWhEx51Zm84aIL8gFEVESyQUtYfjrSnqkMt9XtdHojP3QjND6zQkSUZA/riZo1FW1Otzq8QXMK0pOqWbFT8cHPvspS4thB+KvX1+Xvcby+QmFD0Slqwp6gtImlZ7mUPeO6ZEMuBLPhNS0mTL2dhZigfPlbS5qhcv16Nh+eMWnYsEoeZQtLdW7qJGjR8cJFXYl7imqMt5RnX3nofeY7pNlY4qme+kPwgte2vlPtuiyYNHXmuqr0uj89JMW1k0yA2dxEEoaZ7JHGJUzUUuNQzGHT+h3b2qcxapedT00rl2XYi0z9xPce8Z+98Tai1xqvJKjx6vhoLZ1YWXWjfi3w8AAACykXTHaF+4B98faH4/pL+5uaLOl9ta2d7RWtiV10H1Ti7qHyqPdus9s0UBrIFQFBEtkVDUHo4zU9QYrFOJy6femFl7oWCofsAIBZkJa4xK0ooG686oqLwtfOu1JL1Wf61bJb4uLWxK2pzXPZ9bJXWD4eBsRYPm24mb/LqQczuU24N1M0WTBI8Oh1zOWvUnCeESQsOYsC90G35Z+Pb5kElC0YAv6aZPlW3TSdt2EELOdajKaQrN428pD+uu7dVce3nKmbHJN51yqq43WSga2wepQ9Fks5xNPztyKCoZS0O66Tunsy6n3K7S8KZniW0BAACA7COdMdrIwtrhQeZ3D/X9sy2t75letLurte1dvYs50r7W19blqep9bzDaPcPq/QDHhVAUES2RUNQejnf7fOiW5Ph1HCeaSlTsv6e71U5daJ+LO0boNuPCslZTICqFZs/FzSod9KvIXa+RJC1Zu1std0WHFtNofb5iXSgamilaey/ZYgjphaKhwNyvvvnwQprmIDR+pmjMLM5UJN4+P1RnuiV9uk2VDq8CyZqe8B6G1l8uaHUzPFPUey/p8g/WzxSt0K0XOnooaqzrx4VVbUXaPNakckeZ2qfj3w8AAACykXTGaP/W8TRlePl5w4qebu9Le7sK7kjSvpZmZvT1d/36snxOfdvmI+0paOxLezt6+vCJPj8kFP3ntmcWnzFA/kEoioiWSChqD8fdaMkYrDOtYxhmrl0XXC4Vx92uLBmabE0WiErSC90571Spv08vDR3MFHWfvxUbfBrretLToPMF0bVI4XCsXFP0SVuZCs/UqXc+dLv2Qk+9LrdOKJhmKLrYUSGXpym8pmZkOYQkoWh4vc/q9jGtG5KxPqabvjp1J6ThSTZamutQ1UHQPqX2sgKV1fUczETurfepbWLj4D38XfPakrQ10aLKgjK1T0maalNlwRk19IQfm+/RVV+rJjbC5+euVqd5TVF3nYZMa4p6GkaSzNyMX1M0/FmvvhtdU/QooWh4Y7P6vtCmUFsTiaFo9e1km1IBAABANpDOGO2vL40lDS6/uv1Gq3vSzuYb65FznQAAIABJREFUOX0vNbUn7ay+1Fcls+rf3E9ypH1N3X8k5/w77Whfq/Oz+ipFKPqb82PWnSxAnkIoioiWSChqD8fffT40W7S0cdQ0m+6FblU4oiFP3OsTb0cOB2ArA2qpDO8O7iiQ52KrHpgznYBPLqdLZ8/5dHOEsOeo2Lf7vFNFpZcVeG4o3ZmiMh7rlmkn+MtNfpVHQvRDdp93FRTL1zoSXYf2gGS7z4fDx6o7oeebd593ulRx+Z5mwx9a8+7zhafPxexwH7/De+QW9YTd54uqYtbXXeutC/VTWZtm0t59/mi3z68ONOmiqW2Xbz8++B4+aa9QkTO0RAAAAABkH0cdo+3v7+sXZ4cTQsvP6l5paU8KvlrWN98FdKJrQzuSJnp79fczOymPt7M4rxOnevXN2LaC2tfS5KQ+S7Gu6P5+smAVAI4KoSgiWiKhqD0c9yIN2Q81tofE2+cBAAAAjk46oWjCJkvfPVe/Ie28eRUKRE8FdKI7dLwfF1Y0eNivTkuRXex7/z975/YTR5bn+X/Ej/XSVr2VWl3zUKqHne6up51RtUZarVYrrfZhazTq6tGsZnZGmh717ni0tdPppNIJpJ1gwAYMpsA4zcUYysYYc8eAAWODbTAGg4ukbTBpcJjLdx/yQuSFS0KEMx35+UgfySYzI0+cXxIcvpw4R99MGtrUlvp/TF5jlFAU4PgQiiKiJRKK2gOBmfOhxvZAKAoAAADHIZ1Q9KQrYdf4rpCkLfW0mL526U9aPMTxFh9OmI41rZ53MgWl8RKKAhwPQlFEtMQPHYqm68cKgZnzocb2QCgKAAAAxyGdUPRX/pH4wPLMvMY2pc3XS/o69vVx1b0+IMTc3lDdhd3jfD22oU1ta6zrXlIg+rl3kFAU4JgQiiKiJX7IUDSXoF+cDzUGAAAAyD7SCUX/smQkKbT8siukkKTQ4vzuZkm+eY3tuRfplsa6hvd/vcmvy0YJRQGOCaEoIloioag90C/OhxoDAAAAZB/phKJ/V3s/xe3t0c2SpNCroL49HQ1Gp9Ua3NTGduwI2ngTUqAlGoj269sH0dct7a5JmuDf148TigIcE0JRRLREQlF7oF+cDzUGAAAAyD7SGaM19T1IGVyeONWrr+680fK2pK33Gup/pJ/HQs5+fVEyqi9O7z7357ULGgrtSNrR8tycvtojED1xqluVXVO2nTtArkAoioiWSChqD/SL86HGAAAAANlHOmO0ubm55B3oTX5SPKPW4KbeS9LWll4E19TxYEFFfQsq6guq48W6XhjhWZ/vN9bV2nZfn+xxrOjO8y+Cr+05cYAcglAUES2RUNQe6BfnQ40BAAAAso90xmihUEj/1pC8rmiin5Y9VfHkmmZDW/G3z797r9kXr1TcPKZPDzjGiVPd+uer97l1HsACCEUR0RIJRe2BfnE+1BgAAAAg+0h3jDY8PLzvbFGrPOnq1/jUtE1nDZBbEIoioiUSitoD/eJ8qDEAAABA9pHuGG1lZUX5jX22h6L/1jCi9+/f23TWALkFoSgiWiKhqD3QL86HGgMAAABkH0cZo42Pj++xE701/m3NsObn5204W4DchFAUES2RUNQe6BfnQ40BAAAAso+jjNG2trY0ODiov64ZszwQ/c8XhzU0/oi1RAEshFAUES2RUNQe6BfnQ40BAAAAso+jjtHevXun9vZ2/e7ykGWB6O8uD+lO7yCBKIDFEIoioiUSitoD/eJ8qDEAAABA9nGcMdq7d+80ODiogqb+Y22+dNLVr/9dP6iHDx8SiALYAKEoIloioag90C/OhxoDAAAAZB/HHaNtbW1pcnJSTU1N+sOVgbTD0H8NDKmprV3z8/MEogA2QSiKiJZIKGoP9IvzocYAAAAA2YdVY7SVlRUNDg6qqalJefV39U91Q/qL88P6s/x7sQD0c++g/vzskL6tvqfqH3sVuN6mhw8f6t27d5a0AQBSQyiKiJZIKGoP9IvzocYAAAAA2YfVY7RQKKTZ2Vn19/erpaVFTU1Nqq+vV319vZqamtTa2qqhoSHNz89ra2vL0vcGgNQQiiKiJRKK2gP94nyoMQAAAED2YecYbWdnJ6UA8GEhFEVESyQUtQf6xflQYwAAAIDsgzEagPMhFEVESyQUtQf6xflQYwAAAIDsgzEagPMhFEVESyQUtQf6xflQYwAAAIDsgzEagPMhFEVESyQUtQf6xflQYwAAAIDsgzEagPMhFEVESyQUtQf6xflQYwAAAIDsgzEagPMhFEVESyQUtQf6xflQYwAAAIDsgzEagPMhFEVESyQUtQf6xflQYwAAAIDsgzEagPMhFEVESyQUtQf6xflQYwAAAIDsgzEagPMhFEVES7QiFEVERERERERE/FASiiLisbUiFDUMAxOkX5wvNUZERETMPhmjITpfQlFEtERCUfsu0pluA1JjRERExFyTMRqi8yUURURLJBS17yKd6TYgNUZERETMNRmjITpfQlFEtERCUfsu0pluA1JjRERExFyTMRqi8yUURURLJBS17yKd6TYgNUZERETMNRmjITpfQlFEtERCUfsu0pluA1JjRERExFyTMRqi8yUURURLJBS17yKd6TYgNUZERETMNRmjITpfQlFEtERCUfsu0pluA1JjRERExFyTMRqi8yUURURLJBS17yKd6TYgNUZERETMNRmjITpfQlFEtERCUfsu0pluA1JjRERExFyTMRqi8yUURURLJBS17yKd6TYgNUZERETMNe0Yo3U8Xta/35rRby6M6Vf+EZ109eukq1+/8o/ov12e0O+vP1HH4+WMnztirkgoioiWSChq30U6021AaoyIiIiYa1o1RguuvtXZ7jn9yj+iE6e6D+VJV7/Ods9lvA8QnS6hKCJaIqGofRfpTLcBqTEiIiJirmnFGK3j8XJaYWiin3sH1Tj+U8b7AtGpEooioiUSitp3kc50G5AaIyIiIuaaxx2jne2e00lX/5EDUbP/fmsm4/2B6EQJRRHREj9kKPrZZ5+lbaYvtse5SGe6Dfix13hC1/0u1XQe4bUrkxoeea7Qgc9d0dTQiObWMt+f6brYU6fywIDlx33Y6JenqjMz53Xoutl7fq86L6u8cVQrWVBnRETEdD3OGO13VyctCUPN/ubCWMb7BNFpEooioiV+6FA0HXInFO1UjcslT0y3CvKLVdfxRCFjWq3nXSppnEh63Uh9gTznWzRtGAo96VCd/3t5XS558s6orK5Hi9Hnro2rrdynArdLHvf3KrncoSexEGxNEzfKVfS9O/y+/svqfLKW8f77GDzygHutR1c8Ll1omT7guUcPRV/cvCBvfr2GD3ru/E1VuvN1beigYx4joDUMGZ1V8vgb9dCq/p9oVml+lboWzF9fU1+NJ/Y9cdRjHz4UDfeJt6g54bzS6KuJRpW4qtSVbt1sP78FdVXl6+KNgz6jiIiI2edRx2i+rueWB6JRf3/9Scb7BdFJEooioiUSitp3kT7888Oh6G6IsqJnfVdU4ipU46ih2Rsl8hQGNBb3mj7Ve9yqal+Ssdaneq9Hl1ontWIYWpm5rRqvWxVtszIMQ2OBQnmLGjS2YshYGVVTkVtFgdHwcUYDKnIXqWl0RYaxorGGInmT3guPX+Ndg+0V8hYU6NyB/XzMINJSsykUnVZbiVc1nUvxX19qV5W7QOcKwt83Rz1+uqGox+VWafNE0tePEop+CA99fgu3dCmvQh1LH/JzhoiIeHyPMkZrGHtp2S3ze9kw9jLjfYPoFAlFEdESCUXtu0gf/vmJoaihuGBlqV1V7vigJ9RTo0JPjfrWDBmTN1RZUKde0zG7qnZnl5r/bRgJoUhiWJWBkOZj9WihaHjm76VbvbpW4NGVnvhZuYv3Arr4vVseV5785Zd1qSD6uQh/HiquNKqqMC8yq7dOPSO7M4TzC8vVNr6WXNfOKnn8V9Ra5w/PFs4rVNWN8cgt2p2qcfl1fSL6/tHju+T93q+rPQuRz4RpJnNVZ+RrF3Sl7pzyI6+Pn628+x5dVeZZ0JH3Wnuizsv+2OzlovKWcGgfbe/ZStVfyJc31WdxolElnloNJHx9uuW8PBdvqb++QIU1PaZb0CN9V1On83mR7wXz+7vy5C+/oYk10/fHhSu6Xl6ofHM/JNUyfNzikhL53EVqmUjxvWsYMhbuxY7lcX+vksgs7oeNflO/RJ6f8P1orkf+mWJd7YreWh9+j8sNN+I+D33RmbMHnV/0+3+f5xnGkjoq3Lp4Yzbj32uIiIjpmO4YLbj6Vr88N2xrIBrdmT7TfYPoFAlFEdESCUXtu0gf/vkpZorerpLPXaK2aUOGsaauKrfO1Q9HHg/fJhwf/JhcG9a1Qq/q+8IB2cPmIuXHzRTN270tdqJZpXnxM0XzS24c6/bjXPFIoeh0iy64w7PvxgKF8lZ17tZwqVM1nuiM3zUtjzSo1B0fihZebNVUpI6Nfpc8nkrdnlmRsRbU4JVCeS7eUtAwkkNRl1dVP4aPO3e7UoXuKnWtRT970VC0T/Uejy7ffq6Qsaa5jir53NGZgglB30SjSlxuldb3aerZnJbXRtVY6FZpQ3gdypXRgEpMYWt82LemgVqvvEUNuh9ck7EyqVsVXhVWde623eVV1Y9jmn22mLSu5eyNEnkqOxI++9NqPR+ZOT0aUFHs/Hbb7i2qV//kM80H15JmTzf6d/9w8LDRL49p9vRU60UVeqrUlTRjMnzcksbxyPlEb6M391U4WPRVdWhuzVDo+W1d9rhV07lm6kdT8Gvup+kbuuj2qub2TLhuA/UqdUf7dPecBp+vJZ3DgecXCUVnb5TI4w+knkUefTz6mUJERPxITHeMVtD5zPZANOr/u8nSNIhWSCiKiJZIKGrfRfrwz09cU9Qlj7dM1+/tzk4LzwyNzI5b61SNe69bhBfUVeWVr6rTtKbohFpLvo8d+2xlh57Fnr+mhy0lKoi+b36l7sxkvv8+Bo8Sio4FCuWtaA+HTKMBFblNtyd3XZa3oF4jseebw7XkW7InGs7G3wadNDs0xb9jn7douGb+dyTYrL2r8cVwILj4bE7Laynef6JRJa5KdcaCR/NzDRnGuJrOmp4f14Yu1boLdG3Y1DfTLbrguqj2pchzzzZoYo8+7LnsVnHDePzX4/oyfB5V7Utx/Xi5Y3dW7spiOBxN1ZfJt5cP61qBW7VdiW2JhqITkT9ERG+jN/fVmpbnnmkxOgvWWFNnpWnm9j6h6FRzUUIgGf5jSPiPI8mfB3O7D3t+wfYKeb0Vaht6ouU1Q6HgnGYXV1J/phARET8S0x2jfe4dPDjQPD2kv7kZVMfLDQU3NrUSMfg6pN7JBf1j2eFuvf/ZH/sy3j+ITpBQFBEtkVDUvov04Z8fP1M01FcrX9LMtOHY7dbB9oo91v1cUF/tWRWcb467Bbbnsle+qtt6tmLIWJnRnSqvfLV9ChmGgl2X5fNW6c5MOAR7drtKPm+tBj7C3cizu8ZGZIOl5LAutuFSUgC1fyiaFN4dOxQ1FHo+oNZLxTr7vVve7/2Rzb5SvH+KZRYW7zWqyhe5fd58S3hSG+LfM6lNBwRxictBRMPCWNgc7ZvYhksp1vhcuKfr0c3HzMsCpOrXPdcINYWihqHQcL2K3EVqmYh/fuhJh+qKz4Rvn494mFA01dqfu1874PNw6PNb0dTtOpWfPaN8V5785Y0aMm9eNd6gYpbTQETEj8x0xmgDM8H9g8zvHuj003Wtbpt+Sdna0srGlt7H/eayo9WVVfnLew8MRjseL2e8jxA/dglFEdESCUXtu0gf/vmJt89Pq63EnbTj/FigUIU1HWqvcKfYuTxy63tRoykQNRSeleeLn1XaW6MCb53uGeFZd+bbZQ2jV1e+9+rqQOb7MNtNNxQNdVbFBYYxowF3mjNFLQ9F14Kaj92uvqblkYBKXEVqmUzx/olhXmTd2yt3ZyKvT3j+oWaKlqhtNlV7402aKbrWqRp3in51RWdTJ/Zd+Jb2opq74T8UJPTlkWaKRvpspL5Q3qLLqom9X3jWavn1idgs2rhQ9wgzRQtr+w74PBz+/OJmlK7M6HalR97LXak/U4iIiB+J6YzRTrVM7hlefno1qCcbO9L2lkKbkrSjxZkZffVdv74oea6+DfNvLtsKGTvS9qaePHisT/cJRf+5+XHG+wjxY5dQFBEtkVDUvov04Z+fvNFSqK/WtJ5jxOkWXfB4VBi9zTj2+jVNNKYKRA0ZxqxulrlVVNOtuTUjNlPUW9amWcPQbFuZvIU16n2+pt21TMt0czbzfZjtplfjcFCVtA7s9A1djC6FcIg1RW0NRaPBZnd4M5/wuqDxoWjFj5ElHRLDvNkbuujyq3EkqJCxomd99aa2R9pQcEVDa+HPa/yaopHPZHSm5wFBXOKaosH2Cnmjm47Fnhf+w0I48E/su1m1lbhUEhjR8pqhlZk+XStyx4eG7iI1Rc7l4DVFTX+8WBvWtULzLNnIOq23wuuCLk/8qCpvYih6QbcWjOQaJqwpGv487BX0mj8Phzi/yL/HAoXyll4Pr1O79lx3EkJR1hRFRMSP0XTGaP+l4n7K4PLL9jda3pY2376Ru/qlpralzeWX+tI3q/63Oyl+c9nR1L2Hcs+916Z2tDw3qy/3CEW/Lhu17dwRc0VCUUS0REJR+y7Sh39+qt3nI6FO/bApRAuHHebbhM2vT54pFwmtFnrUUBrZ/TrpFtkF9QVK5c8Lvya/sDxuLVO0qMbTLbqQdMu4ocRNsxbvNaoy3x3eTbwkoKsXPuzt84s9AZWbdp+/fHM89vl72FKiArcrHJol3T6/pokb5ZHPUZ78VQFd8bt06VZkqYClLl0pzJMnGrIetPv8frMT43afn1br+cTb6SP16alRoadGfWvJfRcav7G7q3thlRpr/LHwL3n3+RI1pvyeSBGKGpHb6E3fz4s9dSr5frem1y6aN00Lr/frdUVmoqa5+/xen4cDzy+2+/y42i+Zdp8vDezuYB/Z4I3d5xER8WPzsGO0d+/e6c/PDiWFlp/UvdLithR6taRvvuvWic41bUqa6O3VP8xs7vm7y+bCnE6c6tU3YxsKaUeLk5P6ZI91Rd+9e5fxfkL8mCUURURLJBS17yKd6TYgNXamC2q/6FVN51KG2+Fwl9pVlZcwWx0REfEjMJ1QNGmTpe+eqd+QNt+8Cgeip7p1oiscvvw0H9Tgfr86Lc5HjtOrbyYNbWpL/T8mrzF60tVPKIp4TAlFEdESCUXtu0hnug1IjR3rRLNK82vUt5LhdjjWBXVV5evSLWaNIyLix2c6oejP/tgXH1p2hSRtqafF9LVLf9LiIX53WXw4YTrWtHreyRSUxksoing8CUUR0RI/dCiarpm+2B7nIp3pNiA1drKLPXUqDwxkvB1O9E+dl1XeOBrZNAsREfHjMp1Q9JfnhuMDyzPzGtuUNl8v6evY18dV9zrVOqImtjdUd8G0bujYhja1rbGue0mB6C/ODBCKIh5TQlFEtMQPGYrmkvSL86XGiIiIiNlnOqHoX5wfTgotv+wKKSQptDi/u1mSb15jxl6/EW1prGt4/9eb/MuSEUJRxGNKKIqIlkgoat9FOtNtQGqMiIiImGumE4r+bU1yKLq7WZIUehXUt6ejwei0WoOb2tiO/ia0o403IQVaosfo17cPoq9b2l2TNMH/WTdKKIp4TAlFEdESCUXtu0hnug1IjRERERFzzXTGaFfvjqQMLk+c6tVXd95oeVvS1nsN9T/Sz2MhZ7++KBnVF6d3n/vz2gUNhXYk7Wh5bk5f7RGInjjVrQsdExnvI8SPXUJRRLREQlH7LtKZbgNSY0RERMRcM50x2tOnT/WLMwN7BpifFM+oNbip95K0taUXwTV1PFhQUd+CivqC6nixrhdGeL3R9xvram27r0/2ONaJU9362R/7NPPip4z3EeLHLqEoIloioah9F+lMtwGpMSIiImKumc4Y7dWrV/o/V5M3Q0r007KnKp5c02xoK/72+XfvNfvilYqbx/TpAcc4capb/1Q3xK3ziBZIKIqIlkgoat9FOtNtQGqMiIiImGumO0YbGBjYd7aoVf7sj30afjCZ8f5BdIKEoohoiYSi9l2kM90GpMaIiIiIuWa6Y7SlpSV5AvYGoidOdetfA0OMHxEtklAUES2RUNS+i3Sm24DUGBERETHXPMoYbXh4WL+7PGRbIPpt9T1NT09nvG8QnSKhKCJaIqGofRfpTLcBqTEiIiJirnmUMdr6+rp6enr0P6rvWx6I/qeyexq4/4C1RBEtlFAUES2RUNS+i3Sm24DUGBERETHXPOoY7c2bN2ptbdVvqwYtC0R/WzWoW3d7CUQRLZZQFBEtkVDUvot0ptuA1BgREREx1zzOGO3Nmzfq6enRmWs9x9p86Wd/7NO/1PZpdHSUQBTRBglFEdESCUXtu0hnug1IjRERERFzzeOO0dbX1zU+Pq5AIKDf/9Cbdhj6hysDClxv0/T0NIEook0SiiKiJRKK2neRznQbkBojIiIi5ppWjdGWlpbU09OjQCCg03V39L9+GNR/LB7S597w7fUnXf36xZkB/QffPf22alAVLXdV13BdY2NjevPmTcb7AdHJEooioiUSitp3kc50G5AaIyIiIuaaVo/RXr16pcePH6u7u1uNjY0KBAKqqalRTU2NAoGAmpub1dfXp+npaa2vr2f8/BFzQUJRRLREQlH7LtKZbgNSY0RERMRc084x2rt371Ka6XNGzDUJRRHREglF7btIZ7oNSI0RERERc03GaIjOl1AUES2RUNS+i3Sm24DUGBERETHXZIyG6HwJRRHREglF7btIZ7oNSI0RERERc03GaIjOl1AUES2RUNS+i3Sm24DUGBERETHXZIyG6HwJRRHREglF7btIZ7oNSI0RERERc03GaIjOl1AUES2RUNS+i3Sm24DUGBERETHXZIyG6HwJRRHREglF7btIZ7oNSI0RERERc03GaIjOl1AUES2RUNS+i3Sm24DUGBERETHXZIyG6HwJRRHREq0IRRERERERERERP5SEooh4bK0IRSEZ+sX5UGMAAACA7IMxGoDzIRRFREskFLUH+sX5UGMAAACA7IMxGoDzIRRFREskFLUH+sX5UGMAAACA7IMxGoDzIRRFREskFLUH+sX5UGMAAACA7IMxGoDzIRRFREskFLUH+sX5UGMAAACA7IMxGoDzIRRFREskFLUH+sX5UGMAAACA7IMxGoDzIRRFREskFLUH+sX5UGMAAACA7IMxGoDzIRRFREskFLUH+sX5UGMAAACA7IMxGoDzIRRFREskFLUH+sX5UGMAAACA7IMxGoDzIRRFREskFLUH+sX5UGMAAACA7IMxGoDzIRRFREskFLUH+sX5UGMAAACA7MOOMVr3s1Wd7niuvyp/oF8X3ddJV79Ouvr166L7+u8/PNIfWmfU/WzV8vcFgNQQiiKiJRKK2gP94nyoMQAAAED2YdUYbXVjU0V9C/p10X2dONV9KE+6+lXUt2DJ+wPA3hCKIqIlEoraA/3ifKgxAAAAQPZhxRit+9lqWmFoon+Wf08tj/5kwdkAQCoIRRHREglF7YF+cT7UGAAAACD7OO4YrahvQSdd/UcORM2e7nhu0VkBgBlCUUS0xA8Zin722Wdp+7FCYOZ8sqXG60/v68GikelmAAAAAGQFxxmj/V3DE0vCULN/Vf7AwrMDAIlQFBEt8kOHoumQO6Fot2pdLnliulWQf15X7j6Toee6WeJSSfNU0qvGAwXylLRqTpLx7K6uFHnkdbnkyTujC/UDWo4+0XikWxU+Fbhd8rg9Kv3hrmYNSZrSDb/5fXet7T52FzieI/8gNgZU73HpYqsVMwd+Uke5W+cC9w985uNmvzzVVhS2W7Uuv24kfyTDBEd0I/p5c+XJd/4H3X36NvJg+DNn++drqlklLpe8lXe0kvTga3VWuuXZ7xwAAADgo+WoYzR/7wvLA9Gof2idsfYkAXIcQlFEtERCUXs4Sii6GxS91fzgVZW4fGqekBbaSuXxNWgi7jWDuupxq/rOa8kY1FWvR1U/PtW6pPW5TtV63aq89UKSNNHgk7e4SRNvJb2d0PVit4oa4o8W43mbyvMq1fk6zRPOQY76g3jlTqW8BQXyJ9XUXj5MKPpct0rdKrk6qPm3kvRW0+2V8rmjn6kPG4p6XCW6mZg9P2/VRZeLUBQAAMChHGWMdv3hsmW3zO/l9YfLBzcEAA4FoSgiWiKhqD0cLxSV4sKj13dU7Q4HpFGMgVoVemo1aEiabtOlgnoNmF7dW707u9T8b2m/cMzQeMCnosCouBn7YI72gzg887fq9qAaCzyqHzD3tKHZuz+o1OOWx+VSfmGFbj2KPG48U/cPRbHZl/6KNk1GHoqrb3BENyoKle+KzAquH9By0ozgavUe5phXW3UtMvs41pbu6rgZxckzmLtV6ypQ46j5a1O6WVaga83RoDJi5DNonuXs9fhU3Tqh9cjrbvhdqqytV0le9L3MfeRWQVG9BoMpunmqWSWuclVXJv8BYKLBJ29lpapMoWj8TOtCVbc9inwPhAPga631kfeM76fU/W16rLwgcl5FulZ7UR5/sx4n1Tr+PB43++W5WKtr/jzT8wEAAOCwpDtGW93Y1K/8I7YGotGd6QHAGghFEdESCUXt4dgzRTur5XOX6tZzSTLUW+2WPxBNmgwN1npUWDuQOrw0RtXo8+rqYPjRxy3Fyo+bKZqn8rYUt26/vqNqd4qZdZCSI/0gft6qi5FZkxMNPnmru3dr+KJN5S6/msOF0kRTsbyR2aQLbaXy+BtSzvY1h6JDdR4VVnXqpSEZi3dV643MJlZyGJ44g7jZHx+ke7yV6nj6VjIWdbfKY2rrfjNFX6u/xitvQbmaex5q+W3i4wkzRY1BXfW6VdY0plVDWn/armqvR7Xdr2PP9RYHdO/pvH5aNWQM1snnLtb1iXC7BmrY3or7AAAgAElEQVR9qW+Rn2pWiata3eY/HkiSRiNh9F3TOUyo2edWWVM4jF2faFBJ7LHw96avsl3TbyVjsVM1Hrdquw1Fb8P3Vd+N9Lf5sfD3qLesVdOmmkVDzv3O43GzXx53sRoHn+rFy1X+QAEAAJAm6Y7RzvXM2x6IRnXdnrXprAFyC0JRRLREQlF7ON6aoi55vBd0Y2R3Clx4ZmidhiTJ6FZtwszRXYLqrfbKV91tWlN0SjdLv48d+9ylTs2neOVEg2/voBWSOMoP4vAsxUiIN9GgIrdpqYLXd1Tt9qq67b5mVw3JWNVP88taV+SWe2+lbt5/pvBDL/UikjiaQ9Fw0HlFfQ/Dr1tfDoeJUnIoan5MkiabzsUeT5xdrO5q06zFA9YUVVAP2+tVUZh38JqivTXyFgQ0bnr1XGuJPOW3tRJ5bs3d3Tb215j/OKBY+Nmb2ISp5kiwOaFm3+6MXGOgVoW+Bk1EAujwObzV8vxL7XbFI10/F21j8rnu9o2h1ZfzpuDXUHdV9LFe1bk9ujq4+7rHzf5YH+53Ho+b/fJU3eX7EAAA4IikO0b73Dt4cKB5ekh/czOojpcbCm5saiVi8HVIvZML+seyw916z2xRAGsgFEVESyQUtYfjzBQ1Buvk81SrN25dz9HY7dYrdypjMwjjCWqw7qwKSlp2b++NzNzzVXeG13h8O6e71V756gbjQ5fX3ar17BW0QirS/kFsDKjesztzMxoQmjdcWn/aqWtl5+TLC9+yvhuMv9V0Z70qzp1RvitP/opm3Y88FBdgGosaaa3WhXyPvHGbaqVYNiFuQ6T4W9qPF4qaTnl1Sn0NF0yznhNC0bjjJn4tef3R3upUG4MVq3U64Y1joWg4ZA0H0eGZnRdbn8c9LknLI82q9kVun4/bbGy/UDRy2/35M+Hb5+OWFEh+nTkU3e88rFv7FQAAIDdJZ4w2Mr+yf5D53QOdfrqu1W3Ti7a2tLKxpfdxR9rR6sqq/OW9BwajXTPJ20ACQHoQiiKiJRKK2sPxbp+PbFaTsF5jeCbnXd2JBjtxhG+3zi9uNgWiUnjGWkLYOVirAm+9Rkxf2g2O4LCk+4PY6K6OC91iRgPut8um26Xfar6jSoXuGvUrYVbn2zl1VnnkrQnPj9xr5qKxOqZmv0tlLeHEMD5sCweERbU9kQ2R4h8/cig6GFBxwvq28TMvDzlTtLRNCylC0f4at843PTq4s82hZ3RZiJHdpQuSH/epvmcubi3Tg0PR8G33Fa1TsVmmu48N6qonfm3VxJmie50HoSgAAMDxSGeM9n/bnuwZXn56NagnGzvS9pZCm5K0o8WZGX31Xb++KHmuvg3zkbYVMnak7U09efBYn+4Tiv5Ly1OLzxgg9yAURURLJBS1h+NutBReczBhF/jnrbro8ajQVa47cbNIDU02pwpEJemFbl9wq6i2Ty8NxWaKei/c0kLs5QOq9+yuQQqHI70ah0PIpOUJnrepPBpaTzSoyF2mH5++lWToZeduKDrR4NtdnzK6xmdSKBoNOqO1nkgORS+2R5ZVeKFbpS6VNETW8pwbVGOxO41QtEDXRlJ8XqJrhAZ2d5+fHwyoLBbMRzZPag/GPz+6puhcp2kd1ORQdKW3Rj7vBd0cW5UhQ6tjrfqhrlOLie2ImwkaXt8zPy9vt//Nj0fXch1blRFr72FC0UFd9XhU0zGndRlanWpXtXc3oB6q8+65puh+50EoCgAAcDzSGaP910tjKYPLL9vfaHlb2nz7Ru7ql5raljaXX+pL36z63+6kONKOpu49lHvuvTa1o+W5WX25Ryj6mwtj1p0sQI5CKIqIlkgoag/H330+PFs0fif4cJCVPKMzxZqk5l3GgwNqKovskJ1w67UkzbWVylvSqrkjnGcuk1aNn7fqYsrZleZNswxNtlebdp8vU9NANDx8pI5q007xZQ2x3crjd5831drtUWl1+25QPtWqco9bnkjQajxqU3VhXuS9qtVc64+s5XlQKPpa/XXh94gGrnFntDhkui3frQJfma7dfRb7HD9uLVWB2xULdQ/afT7++8K8a3viEgMmEm6P10SDilymGdMJoelkW4X8eZG+rW5Qvd+lqtuvddDt88sD9bs7yJc2qLHctFbo2wndjOxM7/UU6VJpwR67z8efB6EoAADA8TjsGG1nZ0e/PDecFFp+UvdKi9tS6NWSvvmuWyc617QpaaK3V/8ws7nn8TYX5nTiVK++GdtQSDtanJzUJ3usK7qzkypYBYDDQiiKiJZIKGoPx71IQ/ZDjWFfDCNuVjAbKAEAAHwY0glFkzZZ+u6Z+g1p882rcCB6qlsnusLH+2k+qMH9fnVajO5i36tvJg1takv9PyavMUooCnB8CEUR0RIJRe2BwMz5UGPYj7FAocoCQ3ppSMbiXdV63SpvS1wLGAAAAKwmnVD0pCth1/iukKQt9bSYvnbpT8lL9aRg8eGE6VjT6nknU1AaL6EowPEgFEVES/zQoWi6fqwQmDkfagz7EhzRjcjt8568M7pQPxBZzxUAAADsJJ1Q9Ff+kfjA8sy8xjalzddL+jr29XHVvT4gxNzeUN2F3eN8PbahTW1rrOteUiD6uXeQUBTgmBCKIqIlfshQNJegX5wPNQYAAADIPtIJRf+yZCQptPyyK6SQpNDi/O5mSb55je25Bs6WxrqG93+9ya/LRglFAY4JoSgiWiKhqD3QL86HGgMAAABkH+mEon9Xez/F7e3RzZKk0Kugvj0dDUan1Rrc1MZ27AjaeBNSoCUaiPbr2wfR1y3trkma4N/XjxOKAhwTQlFEtERCUXugX5wPNQYAAADIPtIZozX1PUgZXJ441auv7rzR8rakrfca6n+kn8dCzn59UTKqL07vPvfntQsaCu1I2tHy3Jy+2iMQPXGqW5VdU7adO0CuQCiKiJZIKGoP9IvzocYAAAAA2Uc6Y7S5ubnkHehNflI8o9bgpt5L0taWXgTX1PFgQUV9CyrqC6rjxbpeGOFZn+831tXadl+f7HGs6M7zL4Kv7TlxgByCUBQRLZFQ1B7oF+dDjQEAAACyj3TGaKFQSP/WkLyuaKKflj1V8eSaZkNb8bfPv3uv2RevVNw8pk8POMaJU93656v3uXUewAIIRRHREglF7YF+cT7UGAAAACD7SHeMNjw8vO9sUas86erX+NS0TWcNkFsQiiKiJRKK2gP94nyoMQAAAED2ke4YbWVlRfmNfbaHov/WMKL379/bdNYAuQWhKCJaIqGoPdAvzocaAwAAAGQfRxmjjY+P77ETvTX+bc2w5ufnbThbgNyEUBQRLZFQ1B7oF+dDjQEAAACyj6OM0ba2tjQ4OKi/rhmzPBD9zxeHNTT+iLVEASyEUBQRLZFQ1B7oF+dDjQEAAACyj6OO0d69e6f29nb97vKQZYHo7y4P6U7vIIEogMUQiiKiJRKK2gP94nyoMQAAAED2cZwx2rt37zQ4OKiCpv5jbb500tWv/10/qIcPHxKIAtgAoSgiWiKhqD3QL86HGgMAAABkH8cdo21tbWlyclJNTU36w5WBtMPQfw0MqamtXfPz8wSiADZBKIqIlkgoag/0i/OhxgAAAADZh1VjtJWVFQ0ODqqpqUl59Xf1T3VD+ovzw/qz/HuxAPRz76D+/OyQvq2+p+ofexW43qaHDx/q3bt3lrQBAFJDKIqIlkgoag/0i/OhxgAAAADZh9VjtFAopNnZWfX396ulpUVNTU2qr69XfX29mpqa1NraqqGhIc3Pz2tra8vS9waA1BCKIqIlEoraA/3ifKgxAAAAQPZh5xhtZ2cnpQDwYSEURURLJBS1B/rF+VBjAAAAgOyDMRqA8yEURURLJBS1B/rF+VBjAAAAgOyDMRqA8yEURURLJBS1B/rF+VBjAAAAgOyDMRqA8yEURURLJBS1B/rF+VBjAAAAgOyDMRqA8yEURURLJBS1B/rF+VBjAAAAgOyDMRqA8yEURURLJBS1B/rF+VBjAAAAgOyDMRqA8yEURURLJBS1B/rF+VBjAAAAgOyDMRqA8yEURURLJBS1B/rF+VBjAAAAgOyDMRqA8yEURURLtCIURURERERERET8UBKKIuKxtSIUNQwDE6RfnC81RkRERMw+GaMhOl9CUUS0REJR+y7SmW4DUmNERETEXJMxGqLzJRRFREskFLXvIp3pNiA1RkRERMw1GaMhOl9CUUS0REJR+y7SmW4DUmNERETEXJMxGqLzJRRFREskFLXvIp3pNiA1RkRERMw1GaMhOl9CUUS0REJR+y7SmW4DUmNERETEXJMxGqLzJRRFREskFLXvIp3pNiA1RkRERMw1GaMhOl9CUUS0REJR+y7SmW4DUmNERETEXJMxGqLzJRRFREskFLXvIp3pNiA1RkRERMw1GaMhOl9CUUS0REJR+y7SmW4DUmNERETEXJMxGqLzJRRFREskFLXvIp3pNiA1RkRERMw17RijdTxe1r/fmtFvLozpV/4RnXT166SrX7/yj+i/XZ7Q768/Ucfj5YyfO2KuSCiKiJZIKGrfRTrTbUBqjIiIiJhrWjVGC66+1dnuOf3KP6ITp7oP5UlXv852z2W8DxCdLqEoIloioah9F+lMtwGpMSIiImKuacUYrePxclphaKKfewfVOP5TxvsC0akSiiKiJRKK2neRznQbkBojIiIi5prHHaOd7Z7TSVf/kQNRs/9+aybj/YHoRAlFEdESP2Qo+tlnn6Vtpi+2x7lIZ7oNSI137VSNy6/rE5lux/4+bPTLU9WZ8XYgIiLix+txxmi/uzppSRhq9jcXxjLeJ4hOk1AUES3xQ4ei6ZA7oWinalwueWK6VZBfrLqOJwoZ02o971JJ40TS60bqC+Q536Jpw1DoSYfq/N/L63LJk3dGZXU9Wow+d21cbeU+Fbhd8ri/V8nlDj1ZMx9rRVO3L6ss/3t5XVXqyoL++xhMq8YTjSqJq7HZD9HnH2Moal2bCVsRERFzx6OGor6u55YHolF/f/1JxvsF0UkSiiKiJRKK2neRPvzzw6FoTWf0/yt61ndFJa5CNY4amr1RIk9hQGNxr+lTvcetqvYlGWt9qvd6dKl1UiuGoZWZ26rxulXRNivDMDQWKJS3qEFjK4aMlVE1FblVFBiNHGdNE41Fyj97WXfGFrWSBX33sXjkWQgTjSr54OEzoSihKCIiYm54lDFaw9hLy26Z38uGsZcZ7xtEp0goioiWSChq30X68M9PDEUNGcaErvsjX1tqV5U7HJDGjt9To0JPjfrWDBmTN1RZUKde0zG7qnZnl5r/bRgJAdFSu6ryLqp9IfN99rFpZSj6sNEvz4UaXT2XJ4+/UQ+NNT3puKyS793yuFzKLyxX2/iajMjM4Uu3lmKvnW45L29Fu4JG/Ixh7/d+Xe1ZMH3G9ggYE2cS13VpLjqTeOGerpcXKj82A3n3sa4ql0qutOhq5P1222jIWHuizsv+8DFdefKX39DEWsLnOsXnMfbvzqq42bTRz+/ivUZVFebJk3h+E40qcVWq6Ua5/HnR8+jRYuT9PuysXERERMyk6Y7Rgqtv9ctzw7YGotGd6TPdN4hOkVAUES2RUNS+i/Thn59ipujtKvncJWqbNmQYa+qqcutc/XDk8TX11XhUWNOjUKrjrQ3rWqFX9X3hgOphc5Hy42aK5unijelwOzsq5SmuVG3KIA2tq7HJvUJRd5Gu9U1qdi6o0GhARe4iNY2uyDBWNBbwR8LSyMzhi7cUNAwZxqzaSswzht0qbRjVirGmue4aFbkr1LEU/YylCkWX1HPZK1/Fj5paMRQKjqipyK0LLdMyjGm1lbjlq7qtZyuGQs8HdK3IHRe2e7wVujW5ImPtue5UeuSt6lQo2kZ/IMXs5EOGokaKNi+1q8rtVU3Hc4WMNc3drlShu0pda9E+dau0fkBza4ZWRgMqMb2WmaKIiIi5Y7pjtILOZ7YHolH/383pjPcPohMkFEVESyQUte8iffjnJ64p6pLHW6br93bDyfDM0FoNGIaMtU7VJMwc3XVBXVVe+ao6TWuKTqi15PvYsc9WduhZ5LFYGDcQCZo6quSLBWloXY1N7hWKVnbshtwri+FwNPr/8QYVR1+zdEuXXBfVvmTImL2hi9F6dV2Wt6BeI7HjmgPIvULRLtW6z6ppfPdrwQfdunNvRsZks0qj72P+HEbeI3EGstFZFQtug+0V8nor1Db0RMtrhkLBOc0uruhYoehaUPPPTEs8rHXocvTxpD6Nfx9CUURExNwx3THa597BgwPN00P6m5tBdbzcUHBjUysRg69D6p1c0D+WHe7W+5/9sS/j/YPoBAlFEdESCUXtu0gf/vnxM0VDfbXyearUFRdMDutagUdXetbCgVPSGqOGDGNBfbVnVXC+OXKrsqHYTMDIbD9jZUZ3qrzy1fYpZKQKi8bVdNat2q7M92G2a3koGleHBQ01lqsocvt8/K3fS+qoyFNV+5KCty7GZmcm3nIetbR5UnuGok9bVLbXbfWp1j41fW2/UDS8eVedys+eUb4rT/7yRg0tGDpWKBpZUqDsTJ7p/AhFERERMd50xmgDM8H9g8zvHuj003Wtbpt+Sdna0srGlt7H/eayo9WVVfnLew8MRjseL2e8jxA/dglFEdESCUXtu0gf/vmJt8+Hb1tO3HF+LFCowpoOtVdEb282H2NFYw1Fyi9qNAWihsIzAX3xs0p7a1TgrdM9w1Dw1sXYDvbhxwlF7amxyUOEouHgu0bdMyspXxNsr1B+xQ21XQwH5YZhhGeKnm3QxJ6fscPNFI3N6txrpmhkxvJ+oejK4jPNByPtWpnR7UqPvJe7dKxQdDSgInepbkxEZ9CaHicURURExIjpjNFOtUzuGV5+ejWoJxs70vaWQpuStKPFmRl99V2/vih5rr4N828u2woZO9L2pp48eKxP9wlF/7n5ccb7CPFjl1AUES2RUNS+i/Thn5+80VKorzb5NvbpFl3weFSYEFTFdpBPCkQNGcasbpa5VVTTHd4gJzJT1FvWplnDkLHUqRqPVzW3Z8LrUHL7vE01NnmIUDS6Juf94JqMlRn11xfJa37NWqdq8tzyRjfbMgwZS12q9XpV0TISuWV9RK2XanVnNvoZ22dN0dhM4vCas6XNE0paUzSy3mh4bdD9Q9GxQKG8pdc1tWLsrjd6uUvR9XELKzu0aBhamenTVb9rn1C0QFfvRcLVvloVeip1e2ZFxlpQD3+skC+dUPTCj7tLSiAiIqJjTWeM9l8q7qcMLr9sf6PlbWnz7Ru5q19qalvaXH6pL32z6n+7k+I3lx1N3Xso99x7bWpHy3Oz+nKPUPTrstGM9xHixy6hKCJaIqGofRfpwz8/1e7z4UCqqH7YtJnSrNpKXLGdxhNfn3zrdCQkWuhRQ2lkB/G4W5nDroy2xHb0zi8sj1vLFK2qscnD3D6/Nq622K7vhbocqFFJXBge2WyrNn5dKvPu8568QlU13osEgYfcfT7vjMrqenbDw4N2n9/r9vm1cbVfMu0+XxpQX/QzN9Ouy6bPW33l2T1C0SX11IbfO7wEwIL66iLHdH+vi4F6XXIX6Npwqj5NmJE60aKL37vlcV9WTxZ8dhAREdE+DztGe/funf787FBSaPlJ3SstbkuhV0v65rtunehc06akid5e/cPM5p6/u2wuzOnEqV59M7ahkHa0ODmpT/ZYV/Tdu3cZ7yfEj1lCUUS0REJR+y7SmW4DUmNERETEXDOdUDRpk6XvnqnfkDbfvAoHoqe6daIrHL78NB/U4H6/Oi3OR47Tq28mDW1qS/0/Jq8xetLVTyiKeEwJRRHREglF7btIZ7oNSI0RERERc810QtGf/bEvPrTsCknaUk+L6WuX/qTFQ/zusvhwwnSsafW8kykojZdQFPF4EooioiV+6FA0XTN9sT3ORTrTbUBqjIiIiJhrphOK/vLccHxgeWZeY5vS5uslfR37+rjqXqdaR9TE9obqLpjWDR3b0Ka2NdZ1LykQ/cWZAUJRxGNKKIqIlvghQ9Fckn5xvtQYERERMftMJxT9i/PDSaHll10hhSSFFud3N0vyzWvM2Os3oi2NdQ3v/3qTf1kyQiiKeEwJRRHREglF7btIZ7oNSI0RERERc810QtG/rUkORXc3S5JCr4L69nQ0GJ1Wa3BTG9vR34R2tPEmpEBL9Bj9+vZB9HVLu2uSJvg/60YJRRGPKaEoIloioah9F+lMtwGpMSIiImKumc4Y7erdkZTB5YlTvfrqzhstb0vaeq+h/kf6eSzk7NcXJaP64vTuc39eu6Ch0I6kHS3PzemrPQLRE6e6daFjIuN9hPixSyiKiJZIKGrfRTrTbUBqjIiIiJhrpjNGe/r0qX5xZmDPAPOT4hm1Bjf1XpK2tvQiuKaOBwsq6ltQUV9QHS/W9cIIrzf6fmNdrW339ckexzpxqls/+2OfZl78lPE+QvzYJRRFREskFLXvIp3pNiA1RkRERMw10xmjvXr1Sv/navJmSIl+WvZUxZNrmg1txd8+/+69Zl+8UnHzmD494BgnTnXrn+qGuHUe0QIJRRHREglF7btIZ7oNSI0RERERc810x2gDAwP7zha1yp/9sU/DDyYz3j+ITpBQFBEtkVDUvot0ptuA1BgREREx10x3jLa0tCRPwN5A9MSpbv1rYIjxI6JFEooioiUSitp3kc50G5AaIyIiIuaaRxmjDQ8P63eXh2wLRL+tvqfp6emM9w2iUyQURURLJBS17yKd6TYgNUZERETMNY8yRltfX1dPT4/+R/V9ywPR/1R2TwP3H7CWKKKFEooioiUSitp3kc50G5AaIyIiIuaaRx2jvXnzRq2trfpt1aBlgehvqwZ1624vgSiixRKKIqIlEorad5HOdBuQGiMiIiLmmscZo71580Y9PT06c63nWJsv/eyPffqX2j6Njo4SiCLaIKEoIloioah9F+lMtwGpMSIiImKuedwx2vr6usbHxxUIBPT7H3rTDkP/cGVAgettmp6eJhBFtElCUUS0REJR+y7SmW4DUmNERETEXNOqMdrS0pJ6enoUCAR0uu6O/tcPg/qPxUP63Bu+vf6kq1+/ODOg/+C7p99WDaqi5a7qGq5rbGxMb968yXg/IDpZQlFEtERCUfsu0pluA1JjRERExFzT6jHaq1ev9PjxY3V3d6uxsVGBQEA1NTWqqalRIBBQc3Oz+vr6ND09rfX19YyfP2IuSCiKiJZIKGrfRTrTbUBqjIiIiJhr2jlGe/fuXUozfc6IuSahKCJaIqGofRfpTLcBqTEiIiJirskYDdH5EooioiUSitp3kc50G5AaIyIiIuaajNEQnS+hKCJaIqGofRfpTLcBqTEiIiJirskYDdH5EooioiUSitp3kc50G5AaIyIiIuaajNEQnS+hKCJaIqGofRfpTLcBqTEiIiJirskYDdH5EooioiUSitp3kc50G5AaIyIiIuaajNEQnS+hKCJaIqGofRfpTLcBqTEiIiJirskYDdH5EooioiUSitp3kc50G5AaIyIiIuaajNEQnS+hKCJaohWhKCIiIiIiIiLih5JQFBGPrRWhKCRDvzgfagwAAACQfTBGA3A+hKKIaImEovZAvzgfagwAAACQfTBGA3A+hKKIaImEovZAvzgfagwAAACQfTBGA3A+hKKIaImEovZAvzgfagwAAACQfTBGA3A+hKKIaImEovZAvzgfagwAAACQfTBGA3A+hKKIaImEovZAvzgfagwAAACQfTBGA3A+hKKIaImEovZAvzgfagwAAACQfTBGA3A+hKKIaImEovZAvzgfagwAAACQfTBGA3A+hKKIaImEovZAvzgfagwAAACQfTBGA3A+hKKIaImEovZAvzgfagwAAACQfTBGA3A+hKKIaImEovZAvzgfagwAAACQfdgxRut+tqrTHc/1V+UP9Oui+zrp6tdJV79+XXRf//2HR/pD64y6n61a/r4AkBpCUUS0REJRe6BfnA81BgAAAMg+rBqjrW5sqqhvQb8uuq8Tp7oP5UlXv4r6Fix5fwDYG0JRRLREQlF7oF+cDzUGAAAAyD6sGKN1P1tNKwxN9M/y76nl0Z8sOBsASAWhKCJaIqGoPdAvzocaAwAAAGQfxx2jFfUt6KSr/8iBqNnTHc8tOisAMEMoioiW+CFD0c8++yxtP1YIzJzPh6vxlG74Xart/kBvdxymmlXiqlbvcY/z9qnGxhdlWNGmrMfQy/H7mn6b6XYAAAA4g+OM0f6u4YklYajZvyp/YOHZAYBEKIqIFvmhQ9F0yJ1QtFu1Lpc8Md0qyD+vK3efydBz3SxxqaR5KulV44ECeUpaNSfJeHZXV4o88rpc8uSd0YX6AS1Hn2g80q0KnwrcLnncHpX+cFezprSpv8Ztem+XPC6/biS/HSSQ/g/ioO43V6jYE+7v/DPndaXzqdYPfJ3VoWj4eB53pTpfJz+6cqdSXlfqz9zBhz5iKNpdLY+/WY8j/11qL5e3IKCx9FuwJ4+b/Qmf87CZCJt7q839e1+NBW5dav/pwzcEAADAgRw1LPH3vrA8EI36h9YZa08SIMchFEVESyQUtYejhKK74cxbzQ9eVYnLp+YJaaGtVB5fgybiXjOoqx63qu+8loxBXfV6VPVjOGBbn+tUrdetylsvJEkTDT55i5s08VbS2wldL3arqCF6NEPdVS5V3U6RjsG+pPuDeK6tVF7/Vd2bC08JXH/armpvpIb7YlMo6nLpYmviLV3hEN6T4VDUDh43+21/j8MSH4oCAACAlRwlLLn+cNmyW+b38vrD5YMbAgCHglAUES2RUNQejheKSnFB2Os7qnaHA9IoxkCtCj21GjQkTbfpUkG9BkyvNocuiQHM42a/PNXRN5vSDb9bdce+3zn3SPcHcW+1S/7AaNzXHreWyV/fLylxtm+hqtseRW4fTwhFjWfq/qFod+avaVbw3scwEz5eVWWlvIlh+0SDityVqnzQVYwAACAASURBVC43fWbM7+fKk7+iTZORgz5u9stzsVbX/HnhwDEuFA1qsO6s8qOBfGSmrD8v/ji91SlmKZtC0sfNfnmqmnSrolD5Lpe8niJdGwhGz1izd39QSeyYdao5lzpA3jsUNTTZ5Je3uCXyWFB3yt3y1Q6EZ/EGR3Qj8t6JfWo8alO1L9zfXk+RrvVGbvlPCnm7Vevy68ZUwqxwf7Mem+prDNSqsCCg8VjTBlTviX7vh8+11OMOzyYvqtdgUAAAAJBAumO01Y1N/co/YmsgGt2ZHgCsgVAUES2RUNQejj1TtLNaPnepbj2XJEO91W5ToGZosNajwtqB1GsuGqNq9Hl1dTD86OOW4t1g6u2ErhfnqbwtOkNwUFc9Hp0r3A12wrftw0Gk+4N4pbdGPneBLjX06NFy4gKSE2r2uVXWNBGe7TvRoJLYMgbmUNTQUJ03NvPXWOxTvS862/SFbpW6VNIQPUaTyhLC9DCR490dUL3Ho/qB3WqPBwpUWDugblOQnjjTuNm/+9jjZr887mI1Dj7Vi5erMmKhqKHJZtPnTpGZst5qdS8a0tun+rHMNGM5MURMDEXdxWocWpSht5poMIWbz1t10eVTfd+iDBl6ebdavj1uid93pqjxSNf9blXdDmqlu1qF3hr1v5ak57pV6pav+q5eGtL601ZVRPv0da/qvF5Vtz/VugytjjWpzF2im89TnE8sFA3/L/4PFeb6Duqqp0CN0W/1wToVRoJrY7BOPnexrocLr4Fan7yVd7SS6nwAAABymHTHaOd65m0PRKO6bs/adNYAuQWhKCJaIqGoPRxvTVGXPN4LujGyOw0sPDO0TkOSZHSrNmXYJUlB9VZ75avuNq0pOqWbpd/Hjn3uUqfmY8+fU29DvW6PrcqIhrGuSLAD+3KUH8TLE+26VhaedRi/puhbLc+/1Gosn3yk67EZj+bQrFd1blNoJvPM39fqrHTLV9mmsWerMmRo9eW8kvLXyPFKmqc00eDbDddjsxIj4WoktFtfntdPuw3TZNO52Ezj8CzOu7sheiQU7eiuls9brd7YR3harcUJyzSYg8ODQtFqU8ppmo0601IsT2mbFnYPmmLWtamfEr/PTO9pjAZU5DmrYq9Xdb2Rdk63qMxVLvMKB7FAs7dG3nNNmow98lpTfZ0anUtxPocORcPBdPQPIEN1nlhw3F/jjp9pbNWmVgAAAA4j3THa597BgwPN00P6m5tBdbzcUHBjUysRg69D6p1c0D+WHe7We2aLAlgDoSgiWiKhqD0cZ6aoMVgnn6davXFLTY6qsSA8q2/lTorbniVFb1cuKGmJ3d4svVZ/jVe+6k7Nv5X0dk53q73y1Q3uMRs0HIiVt71Io/25ybF+EBuretzToEqvOzZrd3mkOXYrdvwmQObQLEWA7nLJU9yiGUl6+1R368t0/kxe+Fbv5hElr161G4rqeasuRjZcWrlTKW9Jq+bMj0uR28cjG3VF388ciiYFlh4VXypXWYE5FN1dxzROd436pSOHokmPHRSK7rum6FvdrXTJc75VsTkcU80qSdHf3ppePW8t2ft4xwhFNdGgIl+DJjSqxoL41yRvFFWs1uk9TwgAACAnSWeMNjK/sn+Q+d0DnX66rtVt04u2trSysaX3cUfa0erKqvzlvQcGo10z3OcBcFwIRRHREglF7eF4t8+Hb9lN3IglPKvvru5UulNskPNWE03Fyi9uNgWiUnhmYcKs0sFaFXjrNSJJ4zd1pbHXNNOOUPSwpFfjQTX4CnQtYXJAbNZlZN3Y+p65yMxRc1CWOFP0nK4/SvUe8bNN1+c6VONJtV6sOfQMzy692DqimyXR2/CTHy+q7QmH6ooPIlMHllXqNiLLNpTfjoSy4ZmiNXf3WJjhiKHoQlupPOW3TbeQHz0UNQbr5POW6ILPo5q7kTR3ukVlkfNJImmmqGlm7nFCUU2o2edT848B+UtaNRf5an+NW+ebUhYeAAAATKQzRvu/bU/2DC8/vRrUk40daXtLoU1J2tHizIy++q5fX5Q8V9+G+UjbChk70vamnjx4rE/3CUX/peWpxWcMkHsQiiKiJRKK2sNxN1oKrx8YnsEX43mrLno8Kky4nVex9RsTA1FJeqHbF9wqqu3TS0OxmaLeC7fCQeiLW6p0+3VtKLIm49BVlXD7/KFIr8bRtUADu7vPzw2qsTiyruaLNpW7/GqOLmMwGFCZO1UoGpn5e6FV46uGZKxqvLVaVzsXFF2XtKI1fEu+sdh5iFA0sjRDXp7yoxt3xT0eXad0TKvGbpv3D0Wjt3RPqbU4T2XN4Y2JHrcUK/9snXrn3kp6q/meev3QPKGQFA4RC67qfvTze8hQVM/bVO62Yk3RQV31hsPQcDganeUaPofiup7YTOve+mq1TKzF1hSt7ZzbXcM1r1itU9E2+nX9UbhGj38sV2FCKOq/OpJ6I61IW73u+D9+rPTWyOe9oJtjkaURxlr1Q12nFlOdDwAAQA6Tzhjtv14aSxlcftn+Rsvb0ubbN3JXv9TUtrS5/FJf+mbV/3YnxZF2NHXvodxz77WpHS3PzerLPULR31wYs+5kAXIUQlFEtERCUXs4/u7z4dmiRYFR023u4YAqeXOVPW6pjgZHwQE1RdaxDO/Q3az7pl2rl0eaVV2YF74tmI2WDk3aP4iNRY00V6jY4470tU8V9Xc1G17QU5Ntpp3ZqxtU74+uwbnP7vMJ9TQetesH0+7zFQ0D+98+Lykcprp2Nz1KDE0ftcU+H/mF1Wqu9cdmZ+4fikqaalGZOxIOxu0+71ZB0Q/qfhb5pL3u1dXCvN3bwQ8bisrQy976yI7sefJXXFBJOmuKulwqaZ7QeMAnb2lbZFbma/VWe3bX5TXvPu/2qPSHaM3id5/PP3Ne1wai31ivNd5UGq6R26PS+lpVmkLRld66cD8Ut2gmRSga3kCqVLfiJmybd593Kb+wIm7dYQAAAAhz2DHazs6OfnluOCm0/KTulRa3pdCrJX3zXbdOdK5pU9JEb6/+YWZzz+NtLszpxKlefTO2oZB2tDg5qU/2WFd0ZydVsAoAh4VQFBEtkVDUHo57kYbshxpnB4ZhjvC7Vevaa3kBAAAAyAXSCUWTNln67pn6DWnzzatwIHqqWye6wsf7aT6owf1+dVqM7mLfq28mDW1qS/0/Jq8xSigKcHwIRRHREglF7YHAzPlQ4yzgp3ZdKqhUx9PwLfkTTcXyeus0xFRnAACAnCWdUPSkK2HX+K6QpC31tJi+dulPh1quZvHhhOlY0+p5J1NQGi+hKMDxIBRFREv80KFoun6sEJg5H2qcDZhvKXerwFehW49IRAEAAHKZdELRX/lH4gPLM/Ma25Q2Xy/p69jXx1X3+oAQc3tDdRd2j/P12IY2ta2xrntJgejn3kFCUYBjQiiKiJb4IUPRXIJ+cT7UGAAAACD7SCcU/cuSkaTQ8suukEKSQovzu5sl+eY1tuffXbc01jW8/+tNfl02SigKcEwIRRHREglF7YF+cT7UGAAAACD7SCcU/bva+ylub49uliSFXgX17eloMDqt1uCmNrZjR9DGm5ACLdFAtF/fPoi+bml3TdIE/75+nFAU4JgQiiKiJRKK2gP94nyoMQAAAED2kc4YranvQcrg8sSpXn11542WtyVtvddQ/yP9PBZy9uuLklF9cXr3uT+vXdBQaEfSjpbn5vTVHoHoiVPdquyasu3cAXIFQlFEtERCUXugX5wPNQYAAADIPtIZo83NzSXvQG/yk+IZtQY39V6Strb0IrimjgcLKupbUFFfUB0v1vXCCM/6fL+xrta2+/pkj2NFd55/EXxtz4kD5BCEoohoiYSi9kC/OB9qDAAAAJB9pDNGC4VC+reG5HVFE/207KmKJ9c0G9qKv33+3XvNvnil4uYxfXrAMU6c6tY/X73PrfMAFkAoioiWSChqD/SL86HGAAAAANlHumO04eHhfWeLWuVJV7/Gp/4/e2f302aW5/l/JJd101HdlVpdc1Gqi52urqudUbdGWo1WK432Yms06qrRrHZ2Rpoe9exktLXdLlOOASeGEAgkJhSEEF5CoPJCCO8OECAQ8gIhEEgBnZjgBJ5A+O6FbfAbBMN5Yufx5yN9pArYj89zftTJ4ZvznDNl010D5BeEoohoREJRe6BfnA81BgAAAMg9Mp2jhUIhFTb12R6K/kfjsN68eWPTXQPkF4SiiGhEQlF7oF+cDzUGAAAAyD0OMkcbGxvb5SR6M/59zZDm5uZsuFuA/IRQFBGNSChqD/SL86HGAAAAALnHQeZom5ubCgaD+tuaUeOB6F+fGdLg2D32EgUwCKEoIhqRUNQe6BfnQ40BAAAAco+DztHW19d1/fp1fXN+0Fgg+s35Qd3sDRKIAhiGUBQRjUgoag/0i/OhxgAAAAC5x2HmaOvr6woGgypq7j/U4UtHXf36t/qgJiYmCEQBbIBQFBGNSChqD/SL86HGAAAAALnHYedom5ubmpycVHNzs35/YSDjMPTfGwbV3H5dc3NzBKIANkEoiohGJBS1B/rF+VBjAAAAgNzD1BwtFAopGAyqublZBfW39M91g/qLU0P6s8Lb2wHop96g/vzEoL6uvq3qH3vVcLldExMTWl9fN9IGAEgPoSgiGpFQ1B7oF+dDjQEAAAByD9NztHA4rJmZGfX396u1tVXNzc2qr69XfX29mpub1dbWpsHBQc3NzWlzc9PoZwNAeghFEdGIhKL2QL84H2oMAAAAkHvYOUfb2tpKKwC8XwhFEdGIhKL2QL84H2oMAAAAkHswRwNwPoSiiGhEQlF7oF+cDzUGAAAAyD2YowE4H0JRRDQioag90C/OhxoDAAAA5B7M0QCcD6EoIhqRUNQe6BfnQ40BAAAAcg/maADOh1AUEY1IKGoP9IvzocYAAAAAuQdzNADnQyiKiEYkFLUH+sX5UGMAAACA3IM5GoDzIRRFRCMSitoD/eJ8qDEAAABA7sEcDcD5EIoiohEJRe2BfnE+1BgAAAAg92COBuB8CEUR0YgmQlFERERERERExPcloSgiHloToahlWZgk/eJ8qTEiIiJi7skcDdH5EooiohEJRe0bpLPdBqTGiIiIiPkmczRE50soiohGJBS1b5DOdhuQGiMiIiLmm8zREJ0voSgiGpFQ1L5BOtttQGqMiIiImG8yR0N0voSiiGhEQlH7BulstwGpMSIiImK+yRwN0fkSiiKiEQlF7Ruks90GpMaIiIiI+SZzNETnSyiKiEYkFLVvkM52G5AaIyIiIuabzNEQnS+hKCIakVDUvkE6221AaoyIiIiYbzJHQ3S+hKKIaERCUfsG6Wy3AakxIiIiYr7JHA3R+RKKIqIRCUXtG6Sz3QakxoiIiIj5JnM0ROdLKIqIRiQUtW+QznYbkBojIiIi5pt2zNE6HizrD9em9ZuKUX3hH9ZRV7+Ouvr1hX9Yf3N+XL+7/FAdD5azfu+I+SKhKCIakVDUvkE6221AaoyIiIiYb5qaoy2tvNKJ7ll94R/WkWPd+/Koq18numez3geITpdQFBGNSChq3yCd7TYgNUZERETMN03M0ToeLGcUhib7qTeoprGfst4XiE6VUBQRjUgoat8gne02IDVGREREzDcPO0c70T2ro67+Awei8f7h2nTW+wPRiRKKIqIR32co+sknn2RstgfbwwzS2W4DOqPGXQGXyprGs36/uepEk1+eQOcB3hvS/cFhza6aeh0iIiLmgoeZo31zcdJIGBrvbypGs94niE6TUBQRjfi+Q9FMyJ9QtFM1Lpc827pVVFiquo6HCltTajuVPhQbri+S51SrpixL4YcdqvN/L6/LJU/BcZXX9Wgh9trVMbVX+lTkdsnj/l5l5zv0ME3AEx5rVJnLpZrO7Pffh2CmE+6JJr88/iZNZPg57y0UHW9SmSugLts+Y1yX/fE/54ke9OfuwKHo3FWddRfq0qCh1yEiImJOeNBQ1Nf1xHggGvN3lx9mvV8QnSShKCIakVDUvkF6/6+PhKI7oVBIj/suqMxVrKYRSzNXyuQpbtBownv6VO9xK3B9UdZqn+q9Hp1rm1TIshSavqEar1tV7TOyLEujDcXyljRqNGTJCo2oucStkoaRxDasjqnZ75bXTShqT40JRRONBKQmftYOvlIUERERnehBQtHG0WfGHpnfzcbRZ1nvG0SnSCiKiEYkFLVvkN7/65NDUUsJodHidQXckYB0+/o9NSr21Khv1ZI1eUVni+rUG3fN+CAtOVRLDZFWNd5UohPnW3TJUFCVDxoNRVcfqvO8P7Ka11Ugf+UVja/u1LL0fOP2SuDC4kq1j61uv3fhdpMCxQXyuFwqPF6qi11PFN7+uTqh87UVOhELu+dv63JlsQpd0VXD0RXFE03+NKs25zXYVCl/QaRNvtI69TyJfu54k8pcFbpQd1KFLr8uX2tSmatM7TOxexrSpSK3ajpXd+mP9KFo/Ipn7/d+XeyZ37nPnjqVH4/eZ3Gl2kZCO/16tlHt0ftKeF9nQB7/BbXVRfu2oFiBK2Nx/ePX5fHo58/36GLp8UjfFBQr0DqiUJrXJa7KTr3exdY6lX3vTqkjIiIivh8znaMtrbzSL08O2RqIxk6mz3bfIDpFQlFENCKhqH2D9P5fn2al6I2AfO4ytU9ZsqxVdQXcOlk/FP3+qvpqPCqu6YmGMUmuDulSsVf1fZFAaqKlRIUJK0ULdObK1E5bx5p0uvC8ehbNrd7LB02GosmreZv8iaG2xxtQ55NVWatPFLwQd52pKzrj9qrmxrRC1qpmB+p12h0L8CI/V76qHzX2+LEWQovqqHLLF+jQ7Kql8JMbOu+JCy6TVopOXSmT1xvQzelQ5HPrS+SNfe54k8pcbp2u79P9x7NaXo1s83DmSmR1sjXSoBJ3QF27BoJpftZW+1Tvdet040jkXrprVOKuUseiJWu8RacLSnRp4InCsf8/ov8oMNHkl8e9873Rhrj+6QzI4/Iq8ONk5Jo3zqp4u13xYee4WksKdLp+QLOrsdXWHl3oWU163YiaimNttBQaaVCZK7W/74fS9C8iIiK+FzOdoxV1PrY9EI35/65O2XLPiPkmoSgiGpFQ1L5Bev+vT95T1CWPt1yXb++skousDK3VgGXJWu1UTdLK0R3n1RXwyhfojNtTdFxtZd9vX/vE2Q493n79uFpLClXbtSiTjzTngyZD0dDCY80t7YRn440ntlfzpjw+v3hN51wlap20dL+lRJ4z17S0fa1IYB4J0CMrRZvHdr63PPtYC6GdP3eejbt2Qig6qdYSl85dW9z53NUeXfAU6dJQ7LVn1RkXek61ntpuy0STX95AZ/rQPvpzl/Kz1nVe3qJ6Dad5zf2WEnnOdsRdb1pDN7o1vphm5XP8fXQGkvo8PuCM++/JFp1Oup/p2zfUe3cx6T0hLTye1fL268bUfCJ2H0krT9PVDhEREW030znap97guwPN7wb1d1eX1PFsTUtrGwpFXXoRVu/kvP6pfH+P3v/sj31Z7x9EJ0goiohGJBS1b5De/+sTV4qG+2rl8wTUtRj/miFdKoqsXFu6XiVvyh6jlixrXn21J1R0qiXukd1F9Zz3yhe4occhS1ZoWjcDXvlq+xS2IqtIT2wHqISi9tX4HY/Pz9/W5dhhWLFgfLdQNC58S7ef5s7XUkO68MMO1cUeEY+aPhRN97MQ97V0+49OtarCdUbXF2fUXvauFZJprt8ZSHsA0+mWSfWeL9h131AjoWjPeRXuup9qYj8u3G5SwBd9fD5huwFCUURExFwwkznawPTS3kHmt3f13aPXWnkb90vK5qZCa5t6k/Cby5ZWQivyV/a+MxjteLCc9T5C/NAlFEVEIxKK2jdI7//1yY/PT6m9zJ0Spow2FKu4pkPXq9yqaE1+9Cak0cYSFZY0Je1h2KVaty9xVWlvjYq8dbptdanWvctp4BxcY7jGe4WikcfaS2puRYJrKzHoO8hK0eLaPqWGdJFHvysvj2+vdEy49r5WinpU35f82pgzai9z6VxTk87s+ei8pV1Xip5o1Hia16euFN1ZsWnXStGd1btxr4vu73vh1nR0v9H4+yAURUREzAUzmaMda53cNbz8+OKSHq5tSW83Fd6QpC0tTE/ry2/79VnZE/Wtxf/m8lZha0t6u6GHdx/o4z1C0X9peZD1PkL80CUURUQjEoraN0jv//WpBy2F+2rli+2nGHvdVKsqPB4Vu87oesIq0shBSamBqCXLmtHVcrdKaro1u2ptrxT1lrdrJqUdrBS1r8Z7haKRMLGsYVjLq5ZC0326VOJOCEU98Xt77rGn6PJwo05vb62QHNL1qd7j0flr0deO/6iANzkUrdC1+cjrE/cUXdKdxpKdFcq7nFS/dO2MvG73Ox6d3+VnbbFLtV6vqloj/RBeGlbbuVrdnLG29xRtHl5S2FrVbEdAPu959Zh6fD62p2hj9LOfdKjG641uKxH3upkrOuPyq2l4KbK3aV+9TrsJRREREXPJTOZo/7XqTtrg8vPrL7X8Vtp49VLu6me6/1baWH6mz30z6n+1leY3ly3dvz0h9+wbbWhLy7Mz+nyXUPTX5SNZ7yPED11CUUQ0IqGofYP0/l+f7vT5yGrRkvqhuHApEp55q67HrQzceX/qis9oMDTfo8bT0RPHXQXyVzZpcD5dOwhF7atx6gnvESMhWnjsys4J8sUBNdX4t1eApp4+H9D1h/s9fT4xpFvoiZ2M7lZRWYMunYk/wCuy96zX5VZtl6V3nz6f5nHzxWs659rP4ULvPn3eU1CsQNPt7b1xd06fd6vIV6n2sdWdfj10KGolnD7v/d63yyn1qxq/stMn/kCDLvhjK2oJRREREXPB/c7R1tfX9ecnBlNCy4/qnmvhrRR+vqivvu3Wkc5VbUga7+3VP05v7Pq7y8b8rI4c69VXo2sKa0sLk5P6aJd9RdfX17PeT4gfsoSiiGhEQlH7BulstwGp8Xt38ZrOvfPReURERET7zCQUTTlk6dvH6rekjZfPI4HosW4d6YqELz/NLSm4169OC3PR6/Tqq0lLG9pU/4+pe4wedfUTiiIeUkJRRDQioah9g3S224DU+L26uqQ7DX4V1/S849F5RERERPvMJBT92R/7EkPLrrCkTfW0xn3t3J+0sI/fXRYmxuOuNaWedcUFpYkSiiIeTkJRRDTi+w5FMzXbg+1hBulstwGp8fszcmhX4ck69aXdmgERERHx/ZhJKPrLk0OJgeXxOY1uSBsvFvXr7a+Pqe5Fun1E43i7prqKuH1DR9e0obca7bqdEoj+4vgAoSjiISUURUQjvs9QNJ+kX5wvNUZERETMPTMJRf/i1FBKaPl5V1hhSeGFuZ3DknxzGrV2+41oU6NdQ3u/P86/LBsmFEU8pISiiGhEQlH7BulstwGpMSIiImK+mUko+vc1qaHozmFJUvj5kr7+LhaMTqltaUNrb2O/CW1p7WVYDa2xa/Tr67ux9y3u7Ema5P+sGyEURTykhKKIaERCUfsG6Wy3AakxIiIiYr6ZyRzt4q3htMHlkWO9+vLmSy2/lbT5RoP99/Tz7ZCzX5+Vjeiz73Ze+/PaeQ2GtyRtaXl2Vl/uEogeOdatio7xrPcR4ocuoSgiGpFQ1L5BOtttQGqMiIiImG9mMkd79OiRfnF8YNcA86PSabUtbeiNJG1u6unSqjruzqukb14lfUvqePpaT63IfqNv1l6rrf2OPtrlWkeOdetnf+zT9NOfst5HiB+6hKKIaERCUfsG6Wy3AakxIiIiYr6ZyRzt+fPn+j8XUw9DSvbj8kcqnVzVTHgz8fH59TeaefpcpS2j+vgd1zhyrFv/XDfIo/OIBiQURUQjEoraN0hnuw1IjRERERHzzUznaAMDA3uuFjXlz/7Yp6G7k1nvH0QnSCiKiEYkFLVvkM52G5AaIyIiIuabmc7RFhcX5WmwNxA9cqxb/94wyPwR0ZCEoohoREJR+wbpbLcBqTEiIiJivnmQOdrQ0JC+OT9oWyD6dfVtTU1NZb1vEJ0ioSgiGpFQ1L5BOtttQGqMiIiImG8eZI72+vVr9fT06H9U3zEeiP6X8tsauHOXvUQRDUooiohGJBS1b5DOdhuQGiMiIiLmmwedo718+VJtbW36bSBoLBD9bSCoa7d6CUQRDUsoiohGJBS1b5DOdhuQGiMiIiLmm4eZo718+VI9PT06fqnnUIcv/eyPffrX2j6NjIwQiCLaIKEoIhqRUNS+QTrbbUBqjIiIiJhvHnaO9vr1a42NjamhoUG/+6E34zD09xcG1HC5XVNTUwSiiDZJKIqIRiQUtW+QznYbkBojIiIi5pum5miLi4vq6elRQ0ODvqu7qf/9Q1D/uXRQn3ojj9cfdfXrF8cH9J98t/XbQFBVrbdU13hZo6OjevnyZdb7AdHJEooiohEJRe0bpLPdBqTGiIiIiPmm6Tna8+fP9eDBA3V3d6upqUkNDQ2qqalRTU2NGhoa1NLSor6+Pk1NTen169dZv3/EfJBQFBGNSChq3yCd7TYgNUZERETMN+2co62vr6c12/eMmG8SiiKiEQlF7Ruks90GpMaIiIiI+SZzNETnSyiKiEYkFLVvkM52G5AaIyIiIuabzNEQnS+hKCIakVDUvkE6221AaoyIiIiYbzJHQ3S+hKKIaERCUfsG6Wy3AakxIiIiYr7JHA3R+RKKIqIRCUXtG6Sz3QakxoiIiIj5JnM0ROdLKIqIRiQUtW+QznYbkBojIiIi5pvM0RCdL6EoIhqRUNS+QTrbbUBqjIiIiJhvMkdDdL6EoohoREJR+wbpbLcBqTEiIiJivskcDdH5EooiohFNhKKIiIiIiIiIiO9LQlFEPLQmQlFIhX5xPtQYAAAAIPdgjgbgfAhFEdGIhKL2QL84H2oMAAAAkHswRwNwPoSiiGhEQlF7oF+cDzUGAAAAyD2YowE4H0JRRDQioag90C/O4Dp1EAAAIABJREFUhxoDAAAA5B7M0QCcD6EoIhqRUNQe6BfnQ40BAAAAcg/maADOh1AUEY1IKGoP9IvzocYAAAAAuQdzNADnQyiKiEYkFLUH+sX5UGMAAACA3IM5GoDzIRRFRCMSitoD/eJ8qDEAAABA7sEcDcD5EIoiohEJRe2BfnE+1BgAAAAg92COBuB8CEUR0YiEovZAvzgfagwAAACQezBHA3A+hKKIaERCUXugX5wPNQYAAADIPeyYo3U/XtF3HU/0V5V39auSOzrq6tdRV79+VXJH//2He/p927S6H68Y/1wASA+hKCIakVDUHugX50ONAQAAAHIPU3O0lbUNlfTN61cld3TkWPe+POrqV0nfvJHPB4DdIRRFRCMSitoD/eJ8qDEAAABA7mFijtb9eCWjMDTZPyu8rdZ7fzJwNwCQDkJRRDQioag90C/OhxoDAAAA5B6HnaOV9M3rqKv/wIFovN91PDF0VwAQD6EoIhrxfYain3zyScZ+qBCYOR/jNe6ulsffogdmr2qwDa80dWdMz6xsfX4+0a1al19X7me7HQAAAB8eh5mj/UPjQyNhaLx/VXnX4N0BgEQoioiGfN+haCbkTyjarVqXS55t3SoqPKULtx7L0hNdLXOprCU1HRlrKJKnrE2zkqzHt3ShxCOvyyVPwXFV1A9oOfZC656uVflU5HbJ4/bo9A+3NLMdbC3pTkuV/AXRzy35Qd2P7Uy9nMNB/iK2Ht/ShVPHVehyyeMqkL+8Uf0L0f7ORiB4v0Vlrmr1xv68Vxt+uq5z7iI13bGxPbt+fvL/Iy55PT5VNfbaE9IetBb3W1Tmcsl79qZCKd98oc6zbnn2FXYSigIAAByUg4Yl/t6nxgPRmL9vmzZ7kwB5DqEoIhqRUNQeDhKK1nbH/vxKc8GLKnP51DIuzbeflsfXqPGE9wR10eNW9c0XkhXURa9HgR8f6bWk17OdqvW6dfbaU0nSeKNP3tJmjb+S9Gpcl0vdKmmMXG3+WoW8/osaXrAka0Vjjf7toBX2JuO/iJe6Vev16mzbqFYsSa9mdbuhVN5YbXM9FH0fvCMU3fl/RHo926P64vT/YGBfO95BNBT1uMp0NflpuSdtOuNyEYoCAADYzEHCkssTy8Yemd/NyxPL724IAOwLQlFENCKhqD0cLhSVpPu64o9+7cVNVbsjAWkMa6BWxZ5aBS1JU+06V1Svgbh391bvhEXx/y1JD1r88lRHPuzu1R/U0vs07mOTQjLYlUz/In7Q4pfnzHUlTIetbtW6PboYVDSIu6ir9SWRVb0Fxapuv6fYQsjl4RZVFxdEV0mW6NLAUvQ73ap1nVRNXWzFb4H81Td2VgNbj9X9Q/SargL5q9o1aUXbE7fysrb7XW3YI6hbGtaVquLICli3R6e3VypHfo5rmtujbXerqKRewaWdtt2sjrzP6ynRheqyfYei230a/VlOaEPBcVXU76wijfR9rS75C7avH9+fhcdP6VLvgixF/n/Z6Zfo/e7Shyncb1GZq1LVZ3f+4SHGeKNP3rNnFYjrw8QV3rv1taXJ9gr5vNXqXrAkWZq59YNOe9wp/ZnuPgEAAPKNTOdoK2sb+sI/bGsgGjuZHgDMQCiKiEYkFLWHQ68U7ayWz31a155IkqXearf8DSPR71sK1npUXDugtE8OWyNq8nl1MRj57oPWUhUmrBQtUGV7mk3fX83q9kW/fDW9aR79hWQy/Ys4OZxOobtaHpdX1dcf6bUsPesMqNhdrV5L0WDcq9pbC7KSvxf9+Sm7OKhnlmQt3FKt16UzbZEaJ68UbvHHtSPdStHd2rBrKBp5LNxXfSv6+Z2q8bhV220pFop6Sxsiq5GTPv9Bi1+e2ErlV7O6Ve3NYKVoUJf8rmj4+ETXTrvlq+7U3CvJWhhUU6k78XPcpWoKPtLTZyuynrSr0u1Vbeds5D4HG1Tujru3pJWie/ZhPNH+7I7/RwtJ0oiaijyqH7gV14fjavG5Vd48HlnhPd6osu3v7fT1cnd1XCAqWcE6+dylujz+SrIWNFDr235cP+U+d/tZAwAAcDCZztFO9szZHojGdN2YsemuAfILQlFENCKhqD0cbk9RlzzeCl0ZXtp+RWRlaJ0GpejqwsSVozssqbfaK191d9yeovd19fT329c+ea5TcwnviQRXHpdLHt8PGljI6FbzlsxqHOnjd4aiCYFgXAhpreinuWW9jn3LuqWaNAFajNCNSnlOt2te0uvlOf20shOPTTaf3Fld+c7H5+OvvVsoamnl2ZyWX+38uTsQu9e4Fc9RdlZ3Tqmt1KXAjRd79EF8O5L+Hyk4rorY/rhTrSp3Vepm3KWsgVoVFzVoLPaZgVvbIeF0a6k8lTfiwv/IPzRs/8NDUjv27MN47rdEg81xtfg8qh+wdtria9T403ZVbvfhKy3PPdPOZe/p8slYX0X6+vKtFpUXlOrKvZ3P7q+J/wcSJdQw+T4BAADykUzDkk+9wXcHmt8N6u+uLqnj2ZqW1jYUirr0IqzeyXn9U/n+Hr1ntSiAGQhFEdGIhKL2cJiVolawTj5PtXpfxL8mttLMUujm2Z19KBNYUrDuhIrKWuMe7X2h/hrv9gq62Go8X10wNTixVjTWXLrLtSEZW1aK7hpIRh6ZrjhekPpod7qwMv5aS8O6EjtoK/Zeo6Fo8gFSEd8diqZ+L5M9RRNIt+1DclgYF2Im/znla8nt2KsPUz4z0kezbWXRFZyRlbRn2p4kfF+KPsLviz4+H7+NgbpV6/LIV1Gps0WJoWji4/0xS9U2lf6+AAAA8o1M5mjDc6G9g8xv7+q7R6+18jbuTZubCq1t6k3Clba0ElqRv7L3ncFo1zTPZAEcFkJRRDQioag9HO7x+cijwMkB2nijT8W1t3QzFrAk8ErjzaUqLG1J2uuwV3XJq0qDtSry1mtYafYUfdWp8xzwsi8y/Yt4vNG3jz1FdwkkxxtV4i7Xj/dX0uw5uddK0UggV1LbEwnFlRScGQlFI4+BV7Xd3171uBMAm10pumsouttK0ejq6uSwcLeVosV1wTTteEcfxhMfer64qWp3ma4Ot+mM+6w6X6T7vk/1PbPRFcDxfRXZJ/byPSnUWyOfr0Fj0b7tr3HrVPO9tN1AKAoAAJDZHO3/tj/cNbz8+OKSHq5tSW83Fd6QpC0tTE/ry2/79VnZE/WtxV/prcLWlvR2Qw/vPtDHe4Si/9r6yPAdA+QfhKKIaERCUXs47EFLkX0Do0FKjCdtOuPxqDgp/JEsTbakC0Ql6aluVLhVUtsXOXQmulLUW3FN84rtlRjd71GvNPVjpYqjgSnszUFPn6++fj/x9PlY+LZXIBmsU7EnoM7ZV5K1ogfXz8qXEFa6Vd4Qv6eoO7pv7FNdO+1SWWPkxPvXs0E1lbqTQtEz6tg+s+kgoWhQFz0e1XRE9udcuX9d1d79hKKH21M0kaQ9RVdGdbl057CjlLAwaU/RldFmlcf/40F3tTxFF3XH0rv7MJ6ElaCRoLWwoGBn/9/470cfpW8ZXZGlV5oLNqjcnfj4fOQ6sdXekS0xQr018nkrdHV0RZYsrYy26Ye6Ti2ku08AAIA8JJM52n87N5o2uPz8+kstv5U2Xr2Uu/qZ7r+VNpaf6XPfjPpfbaW50pbu356Qe/aNNrSl5dkZfb5LKPqbilFzNwuQpxCKIqIRCUXt4fCnz0dCnpKGkbjH3CPhTOxQleT3pz5SG10BuDSg5vLoqdyuAvmrWnRn+/TvBfXXn5KvwBU9yfoHdT9mR8L9cJC/iBMeM3d7VBpfiz0DySUFYyfCuz2qbGxQwF2kppHY6xJPny+L7bUpybrXvnPKenG1Wmr9cask7+vqaY+8Lrfqet/Vht0fn18eqN85Df10o5oqY/te7h2KRk5190dPjC/WDw0/6NSBQlG9+/T5pLBwt9PnJUkvenWxuGD7sfS9+zCOpMfjNd6oEldc2JoUmk6279TMX92oen9s5WxSX7/oVZ3Xo5pbS0o8fd6lwuKq7f2HCUUBAAD2P0fb2trSL08OpYSWH9U918JbKfx8UV99260jnavakDTe26t/nN7Y9Xob87M6cqxXX42uKawtLUxO6qNd9hXd2koXrALAfiEURUQjEoraw2EHach9cqfGu4eVAAAAAPlGJqFoyiFL3z5WvyVtvHweCUSPdetIV+R6P80tKbjXr04LsVPse/XVpKUNbar/x9Q9RglFAQ4PoSgiGpFQ1B5yJzADu8idGhOKAgAAAMTIJBQ96ko6Nb4rLGlTPa1xXzv3Jy3s43oLE+Nx15pSz7rigtJECUUBDgehKCIa8X2Hopn6oZI7gRnYRe7UmFAUAAAAIEYmoegX/uHEwPL4nEY3pI0Xi/r19tfHVPfiHSHm2zXVVexc59eja9rQW4123U4JRD/1BglFAQ4JoSgiGvF9hqL5BP3ifKgxAAAAQO6RSSj6l2XDKaHl511hhSWFF+Z2DkvyzWl01233NzXaNbT3++P8dfkIoSjAISEURUQjEoraA/3ifKgxAAAAQO6RSSj6D7V30jzeHjssSQo/X9LX38WC0Sm1LW1o7e32FbT2MqyG1lgg2q+v78bet7izJ2mS/6t+jFAU4JAQiiKiEQlF7YF+cT7UGAAAACD3yGSO1tx3N21weeRYr768+VLLbyVtvtFg/z39fDvk7NdnZSP67Lud1/68dl6D4S1JW1qendWXuwSiR45162wXex4BHBZCUUQ0IqGoPdAvzocaAwAAAOQemczRZmdnU0+gj/Oj0mm1LW3ojSRtburp0qo67s6rpG9eJX1L6nj6Wk+tyKrPN2uv1dZ+Rx/tcq3YyfNPl17Yc+MAeQShKCIakVDUHugX50ONAQAAAHKPTOZo4XBY/9GYuq9osh+XP1Lp5KpmwpuJj8+vv9HM0+cqbRnVx++4xpFj3fqXi3d4dB7AAISiiGhEQlF7oF+cDzUGAAAAyD0ynaMNDQ3tuVrUlEdd/Rq7P2XTXQPkF4SiiGhEQlF7oF+cDzUGAAAAyD0ynaOFQiEVNvXZHor+R+Ow3rx5Y9NdA+QXhKKIaERCUXugX5wPNQYAAADIPQ4yRxsbG9vlJHoz/n3NkObm5my4W4D8hFAUEY1IKGoP9IvzocYAAAAAucdB5mibm5sKBoP625pR44HoX58Z0uDYPfYSBTAIoSgiGpFQ1B7oF+dDjQEAAAByj4PO0dbX13X9+nV9c37QWCD6zflB3ewNEogCGIZQFBGNSChqD/SL86HGAAAAALnHYeZo6+vrCgaDKmruP9ThS0dd/fq3+qAmJiYIRAFsgFAUEY1IKGoP9IvzocYAAAAAucdh52ibm5uanJxUc3Ozfn9hIOMw9N8bBtXcfl1zc3MEogA2QSiKiEYkFLUH+sX5UGMAAACA3MPUHC0UCikYDKq5uVkF9bf0z3WD+otTQ/qzwtvbAein3qD+/MSgvq6+reofe9VwuV0TExNaX1830gYASA+hKCIakVDUHugX50ONAQAAAHIP03O0cDismZkZ9ff3q7W1Vc3Nzaqvr1d9fb2am5vV1tamwcFBzc3NaXNz0+hnA0B6CEUR0YiEovZAvzgfagwAAACQe9g5R9va2korALxfCEUR0YiEovZAvzgfagwAAACQezBHA3A+hKKIaERCUXugX5wPNQYAAADIPZijATgfQlFENCKhqD3QL86HGgMAAADkHszRAJwPoSgiGpFQ1B7oF+dDjQEAAAByD+ZoAM6HUBQRjUgoag/0i/OhxgAAAAC5B3M0AOdDKIqIRiQUtQf6xflQYwAAAIDcgzkagPMhFEVEIxKK2gP94nyoMQAAAEDuwRwNwPkQiiKiEQlF7YF+cT7UGAAAACD3YI4G4HwIRRHRiCZCUURERERERETE9yWhKCIeWhOhqGVZmCT94nypMSIiImLuyRwN0fkSiiKiEQlF7Ruks90GpMaIiIiI+SZzNETnSyiKiEYkFLVvkM52G5AaIyIiIuabzNEQnS+hKCIakVDUvkE6221AaoyIiIiYbzJHQ3S+hKKIaERCUfsG6Wy3AakxIiIiYr7JHA3R+RKKIqIRCUXtG6Sz3QakxoiIiIj5JnM0ROdLKIqIRiQUtW+QznYbkBojIiIi5pvM0RCdL6EoIhqRUNS+QTrbbUBqjIiIiJhvMkdDdL6EoohoREJR+wbpbLcBqTEiIiJivskcDdH5EooiohEJRe0bpLPdBqTGiIiIiPkmczRE50soiohGJBS1b5DOdhuQGiMiIiLmm3bM0ToeLOsP16b1m4pRfeEf1lFXv466+vWFf1h/c35cv7v8UB0PlrN+74j5IqEoIhqRUNS+QTrbbUBqjIiIiJhvmpqjLa280onuWX3hH9aRY9378qirXye6Z7PeB4hOl1AUEY1IKGrfIJ3tNiA1RkRERMw3TczROh4sZxSGJvupN6imsZ+y3heITpVQFBGNSChq3yCd7TYgNUZERETMNw87RzvRPaujrv4DB6Lx/uHadNb7A9GJEooiohHfZyj6ySefZGy2B9vDDNLZbgNSY1sdb1KZK6Auy5JlhXR/cFizqznQLkRERMxrDzNH++bipJEwNN7fVIxmvU8QnSahKCIa8X2HopmQP6Fop2pcLnm2dauosFR1HQ8VtqbUdsqlsqbxlPcN1xfJc6pVU5al8MMO1fm/l9flkqfguMrrerQQe+3qmNorfSpyu+Rxf6+y8x16uB1ezWuwqVL+gujn+irVPraa9f77EDzIhDv8sEN1pcdV6IrUoqSySYPzaV471aoKl0cXet5Vi0j9Sr53y+Nyyfu9X+d/HFHoffRBfCg6d1Vn3YW6NHjIa3YG5PE3aSIH6ouIiIgfpgcNRX1dT4wHojF/d/lh1vsF0UkSiiKiEQlF7Ruk9//6SCha0xn7c0iP+y6ozFWsphFLM1fK5Clu0GjCe/pU73ErcH1R1mqf6r0enWubVMiyFJq+oRqvW1XtM7IsS6MNxfKWNGo0ZMkKjai5xK2ShhFZlqWpK2Xy+i8o+GRV1uqS7jSWyOut0+0c6MNcN+MJ93ynarxeVTX16XHIUnhpXDfPn5C3uF7DSSssRxuKdbKoSN6q61ra9ZqrGm8qUeGJWnVNh2RZq1oe/1EBb/Tnwu4+SFgpakhCUURERDykBwlFG0efGXtkfjcbR59lvW8QnSKhKCIakVDUvkF6/69PDkUtWda4LvujX1u8roA7EpBuX7+nRsWeGvWtWrImr+hsUZ16467ZFdhZXRr/35ZlaaLJL0+gU5ZlqbeuSGevTO58rh1Bl0PNdMI92lAs75lrOyt4LUvW6pAuFSeFmKs9uuAp0qXeazrnOqW2qV2uudqpGneRLt5OXE060eSXp+yKZixLiSuBC+QrrVPPk53Xx68w9n7vU6A1tso08vNXVVOnUwWxn595DTaURVYcFxQrcP6MTm7/rHSqxuXX5fGd/77YWqey793yuArkr7yi8VjwO39blyuLt1fLlkVXNXcF4ldLx661R/s7A/KcOKv6ikJ5+ZlFRETEqJnO0ZZWXumXJ4dsDURjJ9Nnu28QnSKhKCIakVDUvkF6/69Ps1L0RkA+d5napyxZ1qq6Am6drB+Kfn9VfTUeFdf0KJzueqtDulTsVX1fJDyaaClRYcJK0QKduTKVti0L186osOyKpnKgD3PdzGo8o/Yyl063TKZ8ryvgUnFt3851e2pUXNygUWtRHVXutFsnWJa1rwB76kqZvN6Abk6HZK0+UbC+RN7YSszVPtV73TrdOKzlVUuhyR8V8HpU07moWCjqLalX/+RjzS2taqkzoGLPGf04GdpZVbxrKOqSr+pH3Q9ZCj+5ofMet2o6V2VF78kX6NDsavL3rJSVonu2vzMgj8urwI+jmnm88H62DEBERMScN9NQtKjzse2BaMz/dzX9HBwRM5NQFBGNSChq3yC9/9cn7ynqksdbrsu353eu11OjYk+tBiwrukIwceXojvPqCnjlC3TG7Sk6rray77evfeJshx6na/NYk04XlOgye4raUOO4lb9J3+sKuLZX7sZCw9j2BkvXq+RN2TohamdAnj1D0Um1lrh07lqaVahDlqyu8/IW1Ws47j1TrafkOXNNS9H2nu/Y+VnoOR8fzFtJoWzqStHIf+/cYyTcXdXy7GMthGLfW1Xn2biVzAmh6Dva3xmQ50SjxnPgZwERERFzx0xD0U+9wXcHmt8N6u+uLqnj2ZqW1jYUirr0IqzeyXn9U/n+Hr3/2R/7bLlnxHyTUBQRjUgoat8gvf/XJ64UDffVyucJqGsx/jVDulQUOXhn96BsXn21J1R0qmXnUWVrUT3nvfIFbuhxyJIVmtbNgFe+2r6EVabhsSuqKixUbed8Bu3Ob21ZKTrVqgpXXOC92qka9y4HLr1zpWi6IDbua+n279z+Wup7k7dhOFgomnTYVNT0oegB2o+IiIh5byZztIHppb2DzG/v6rtHr7XyNu6XlM1NhdY29SbhN5ctrYRW5K/sfWcw2vFgOet9hPihSyiKiEYkFLVvkN7/65Mfn59Se1nqY9OjDcUqrunQ9Sq3KlqTH70JabSxRIUlTXGBqCXL6lKt25e4qrS3RkVxhymFn3SoxutVDYGojTXeZU9Ra0RNcXuKTjT5E1cMR0174NLidQX23FN0t5WWHtX3WbuvFC27opk0gaSZlaKR+628PK7l1eTvWftcKRptP6EoIiIipjGTOdqx1sldw8uPLy7p4dqW9HZT4Q1J2tLC9LS+/LZfn5U9Ud9a/G8ubxW2tqS3G3p494E+3iMU/ZeWB1nvI8QPXUJRRDQioah9g/T+X5960FK4r1Y+d5U64leLTrWqwuNRseuMriesIo2eQp4SiFqyrBldLXerpKZbs6vW9kpRb3l75CCe6InoBKJ219hKc/r8Q3XVxp8+P6KmYldK4J32ZyGh7vXqTzh9PrYvaPKenNF9QGOrjJP3FJ2+oZrtk+tTQ9HM9hTdLRTtU73Ho/PXphXabm9SKFp0QYPRn+M9208oioiIiGnMZI72X6vupA0uP7/+UstvpY1XL+Wufqb7b6WN5Wf63Dej/ldbaX5z2dL92xNyz77Rhra0PDujz3cJRX9dPpL1PkL80CUURUQjEoraN0jv//XpTp+PrBYtqR+Ke8w98gh26qrBNHuSulw7+03O96jxdPS0b1eB/JVNGpyPvHe3lYm7Hu6DB6xx9D0pj457daEvFPleT42KU7ZNiPwstJ1KDUsjRk5nL/neLY/LpcLjparreBj3M3O40+cTfybnNdhUoRPuyKnxZxouqOoAj88v9MROpXerqKxBl87ErUBd7NKF4gJ5XCVqnXxH+wlFERERMY37naOtr6/rz08MpoSWH9U918JbKfx8UV99260jnavakDTe26t/nN7Y9XeXjflZHTnWq69G1xTWlhYmJ/XRLvuKrq+vZ72fED9kCUUR0YiEovYN0tluA+Z6jVf18NpZnSgoVPW1R1m/H0REREQnmEkomnLI0reP1W9JGy+fRwLRY9060hUJX36aW1Jwr1+dFuai1+nVV5OWNrSp/h9T9xg96uonFEU8pISiiGhEQlH7BulstwE/jBqHJsf1MGXbA0REREQ8iJmEoj/7Y19iaNkVlrSpnta4r537kxb28bvLwsR43LWm1LOuuKA0UUJRxMNJKIqIRnzfoWimZnuwPcwgne02IDVGREREzDczCUV/eXIoMbA8PqfRDWnjxaJ+vf31MdW9SLePaBxv11RXEbdv6OiaNvRWo123UwLRXxwfIBRFPKSEoohoxPcZiuaT9IvzpcaIiIiIuWcmoehfnBpKCS0/7worLCm8MLdzWJJvTqPWbr8RbWq0a2jv98f5l2XDhKKIh5RQFBGNSChq3yCd7TYgNUZERETMNzMJRf++JjUU3TksSQo/X9LX38WC0Sm1LW1o7W3sN6Etrb0Mq6E1do1+fX039r7FnT1Jk/yfdSOEooiHlFAUEY1IKGrfIJ3tNiA1RkRERMw3M5mjXbw1nDa4PHKsV1/efKnlt5I232iw/55+vh1y9uuzshF99t3Oa39eO6/B8JakLS3PzurLXQLRI8e6VdExnvU+QvzQJRRFRCMSito3SGe7DUiNEREREfPNTOZojx490i+OD+waYH5UOq22pQ29kaTNTT1dWlXH3XmV9M2rpG9JHU9f66kV2W/0zdprtbXf0Ue7XOvIsW797I99mn76U9b7CPFDl1AUEY1IKGrfIJ3tNiA1RkRERMw3M5mjPX/+XP/nYuphSMl+XP5IpZOrmglvJj4+v/5GM0+fq7RlVB+/4xpHjnXrn+sGeXQe0YCEoohoREJR+wbpbLcBqTEiIiJivpnpHG1gYGDP1aKm/Nkf+zR0dzLr/YPoBAlFEdGIhKL2DdLZbgNSY0RERMR8M9M52uLiojwN9gaiR451698bBpk/IhqSUBQRjUgoat8gne02IDVGREREzDcPMkcbGhrSN+cHbQtEv66+rampqaz3DaJTJBRFRCMSito3SGe7DUiNEREREfPNg8zRXr9+rZ6eHv2P6jvGA9H/Un5bA3fuspcookEJRRHRiISi9g3S2W4DUmNERETEfPOgc7SXL1+qra1Nvw0EjQWivw0Ede1WL4EoomEJRRHRiISi9g3S2W4DUmNERETEfPMwc7SXL1+qp6dHxy/1HOrwpZ/9sU//WtunkZERAlFEGyQURUQjEoraN0hnuw1IjRERERHzzcPO0V6/fq2xsTE1NDTodz/0ZhyG/v7CgBout2tqaopAFNEmCUUR0YiEovYN0tluA1JjRERExHzT1BxtcXFRPT09amho0Hd1N/W/fwjqP5cO6lNv5PH6o65+/eL4gP6T77Z+GwiqqvWW6hova3R0VC9fvsx6PyA6WUJRRDQioah9g3S224DUGBERETHfND1He/78uR48eKDu7m41NTWpoaFBNTU1qqmpUUNDg1paWtTX16epqSnktiZmAAAgAElEQVS9fv066/ePmA8SiiKiEQlF7Ruks90GpMaIiIiI+aadc7T19fW0ZvueEfNNQlFENCKhqH2DdLbbgNQYERERMd9kjobofAlFEdGIhKL2DdLZbgNSY0RERMR8kzkaovMlFEVEIxKK2jdIZ7sNSI0RERER803maIjOl1AUEY1IKGrfIJ3tNiA1RkRERMw3maMhOl9CUUQ0IqGofYN0ttuA1BgREREx32SOhuh8CUUR0YiEovYN0tluA1JjRERExHyTORqi8yUURUQjEoraN0hnuw1IjRERERHzTeZoiM6XUBQRjUgoat8gne02IDVGREREzDeZoyE6X0JRRDSiiVAUEREREREREfF9SSiKiIfWRCgKqdAvzocaAwAAAOQezNEAnA+hKCIakVDUHugX50ONAQAAAHIP5mgAzodQFBGNSChqD/SL86HGAAAAALkHczQA50MoiohGJBS1B/rF+VBjAAAAgNyDORqA8yEURUQjEoraA/3ifKgxAAAAQO7BHA3A+RCKIqIRCUXtgX5xPtQYAAAAIPdgjgbgfAhFEdGIhKL2QL84H2oMAAAAkHswRwNwPoSiiGhEQlF7oF+cDzUGAAAAyD2YowE4H0JRRDQioag90C/OhxoDAAAA5B7M0QCcD6EoIhqRUNQe6BfnQ40BAAAAcg/maADOh1AUEY1IKGoP9IvzocYAAAAAuYcdc7Tuxyv6ruOJ/qryrn5VckdHXf066urXr0ru6L//cE+/b5tW9+MV458LAOkhFEVEIxKK2gP94nyoMQAAAEDuYWqOtrK2oZK+ef2q5I6OHOvel0dd/Srpmzfy+QCwO4SiiGhEQlF7oF+cDzUGAAAAyD1MzNG6H69kFIYm+2eFt9V6708G7gYA0kEoiohGJBS1B/rF+VBjAAAAgNzjsHO0kr55HXX1HzgQjfe7jieG7goA4iEURUQjvs9Q9JNPPsnYDxUCM+fz/mp8X1f8LtV2v6eP22ZJwfoSFbld8lR3S9Y9XasqVqHLJU/BcZ1pnXjfDQIAAAB4J4eZo/1D40MjYWi8f1V51+DdAYBEKIqIhnzfoWgm5E8o2q1al0uebd0qKjylC7cey9ITXS1zqazlfsq7xhqK5Clr06wk6/EtXSjxyBsNrCrqB7Qce6F1T9eqfJFwy+3R6R9uacaKffOVlh/dUVfLD6ryeVT33oO3D5fM/yJe0p2WKpV63PK4XCo8fkoXOh/p9TvfZ0coaulZb6Oqigvkcbnk9fhU3TKoZ1bcS4J1KvYEdGsh8sUHLX55/I0aW7FkrTzWg8cvTDYIAAAAwAgHDUv8vU+NB6Ixf982bfYmAfIcQlFENCKhqD0cJBTdCb1eaS54UWUun1rGpfn20/L4GjWe8J6gLnrcqr75QrKCuuj1KPBjJGB7PdupWq9bZ689lSSNN/rkLW3W+CtJr8Z1udStksbo1bprVOQr14WWFtUUZWM14odLpn8Rz7afltd/UbdnX0mSXj+6rmpvtIZ7Yj4UDfXWyOcuVVNwVq9laeVxUE2lbvnqgtrORbur5fG36EH0j73V6cN5AAAAgFziIGHJ5YllY4/M7+blieV3NwQA9gWhKCIakVDUHg4XikoJQdiLm6p2RwLSGNZArYo9tQpakqbada6oXgNx744PsJLDrAct/sjj0Alk6xHtD5dM/yLurXbJ3zCS8LUHbeXy1/dLSl7tW6zq9nvRgDKpNtZjdf9QsrPyN25V8O7XiCdyvTNtSXtcPWnTGddpXXsa/RlJWL0cb7V61a1al19XYj9WSwO6dOp49NH6YlW3jW+vgI1vk9dToksDS5FvdFfLczKgi5VF8rqq1ZtRbwIAAACkJ9M52srahr7wD9saiMZOpgcAMxCKIqIRCUXt4dArRTur5XOf1rUnkmSpt9odF6hZCtZ6VFw7kCbwkmSNqMnn1cVg9LHn1lIVJqwULVBle/Km74SimZLpX8SR1ZlFOtfYo3vLr5K+O64Wn1vlzZEw8fV4o8q2Q8f42lgarPNur/y1FvpU74utNn2qa6ddKmuMXaNZ5UlheoSkQHObETXFrxbec6Vo/DXuq620QOUNkcfvIyuVPaofsKKrmGP3ZelZX61K3GfV+SJ6fZdX1dcn9HRueR/bCAAAAAC8m0znaCd75mwPRGO6bszYdNcA+QWhKCIakVDUHg63p6hLHm+Frgwvbb8isjK0ToOSZHWrNm3YJUlL6q32ylfdHben6H1dPf399rVPnuvUXMr7CEUz5SB/ES+PX9el8shhRYl7ir7S8twzrWyn3Pd0+WSsHvG16VWdu0hNcQtOd1b+vlDnWbd8Z9s1+nhFliytPJtTSv4606aKtKFo0s/AfkPRqVaVuwLqjkvo5+50amDyhdRbI29Rg8bSfUZ3tTwnmzWZcS8CAAAA7E6mc7RPvcF3B5rfDervri6p49maltY2FIq69CKs3sl5/VP5/h69Z7UogBkIRRHRiISi9nCYlaJWsE4+T7V6E7aaHFFTUWT1XejmWXlT9hiVpCUF606oqKxVk9sB1Qv113jlq+7U3CtJr2Z1q9qbuHekJELRzDnUX8TWih70NOqs1729and5uEXVvuij71FTQ9E0AbrLJU9pq6Yl6dUj3aov16njBZHH2FuGlbp7leGVov0/qHC3x9+7q9M+gl/eOpVyfQAAAAATZDJHG54L7R1kfntX3z16rZW3cW/a3FRobVNvEq60pZXQivyVve8MRrumQ4buFCB/IRRFRCMSitrD4R6ff6Jrp90ph9qMN/pUXHtLN8+6U/eD1CuNN5eqsLQlLhCVIisLk1aVBmtV5K3XcML7CUUzJbMaB9XoK9KlpMUBk80nI6s8o/vG1vfMRleOxtcjeaXoSV2+l+4zElebvp7tUI3HrbqUtPLde4pKOtRK0dfLc/ppxYqsFN1tNSihKAAAANhAJnO0/9v+cNfw8uOLS3q4tiW93VR4Q5K2tDA9rS+/7ddnZU/UtxZ/pbcKW1vS2w09vPtAH+8Riv5r6yPDdwyQfxCKIqIRCUXt4bAHLVnBOvliey/GeNKmMx6Pil2VSjyw3NJkS7pAVJKe6kaFWyW1fXpmaXulqLfimuYTXkcomimZ1Ti2F2jDzunzs5ET30sax6Wn7ap0+dUyuiJLrzQXbFC5O10oGl35W9GmsRVLslY01lati53ziu1LWtUWeSTfWujcJRRNPn1+py37P30+zZ6izaNasSRr4ZZqvV7V9b6QXvSqzuvV2bbo91ZGdbW6Tl3zqdcHAAAAMEEmc7T/dm40bXD5+fWXWn4rbbx6KXf1M91/K20sP9Pnvhn1v9pKc6Ut3b89IffsG21oS8uzM/p8l1D0NxWj5m4WIE8hFEVEIxKK2sPhT5+PrBYtaRiJe8w9cpCO9+xNhdK8P/0p4ZKWBtQc3cfS4yqQv6pFd5aUBKFopmT8F7G1oOGWKpV63PK4XPJ6fKqqv6UZS5IsTbZXyV8QrVF1o+r9LgVuvNCep88n1dO6d10/xJ0+X9U4kObx+cjnPettVFVxwXZbqlsiByVts+9QVAmnz3s9voRT7+NPn094pJ9QFAAAAGxgv3O0ra0t/fLkUEpo+VHdcy28lcLPF/XVt9060rmqDUnjvb36x+mNXa+3MT+rI8d69dXomsLa0sLkpD7aZV/Rra10wSoA7BdCUUQ0IqGoPRx2kIbchxoDAAAA5B6ZhKIphyx9+1j9lrTx8nkkED3WrSNdkev9NLek4F6/Oi3ETrHv1VeTlja0qf4fU/cYJRQFODyEoohoREJReyAwcz7UGAAAACD3yCQUPepKOjW+KyxpUz2tcV879yct7ON6CxPjcdeaUs+64oLSRAlFAQ4HoSgiGvF9h6KZ+qFCYOZ8qDEAAABA7pFJKPqFfzgxsDw+p9ENaePFon69/fUx1b14R4j5dk11FTvX+fXomjb0VqNdt1MC0U+9QUJRgENCKIqIRnyfoWg+Qb84H2oMAAAAkHtkEor+ZdlwSmj5eVdYYUnhhbmdw5J8cxpNOdA0xqZGu4b2fn+cvy4fIRQFOCSEoohoREJRe6BfnA81BgAAAMg9MglF/6H2TprH22OHJUnh50v6+rtYMDqltqUNrb3dvoLWXobV0BoLRPv19d3Y+xZ39iRN8n/VjxGKAhwSQlFENCKhqD3QL86HGgMAAADkHpnM0Zr77qYNLo8c69WXN19q+a2kzTca7L+nn2+HnP36rGxEn32389qf185rMLwlaUvLs7P6cpdA9Mixbp3tum/bvQPkC4SiiGhEQlF7oF+cDzUGAAAAyD0ymaPNzs6mnkAf50el02pb2tAbSdrc1NOlVXXcnVdJ37xK+pbU8fS1nlqRVZ9v1l6rrf2OPtrlWrGT558uvbDnxgHyCEJRRDQioag90C/OhxoDAAAA5B6ZzNHC4bD+ozF1X9FkPy5/pNLJVc2ENxMfn19/o5mnz1XaMqqP33GNI8e69S8X7/DoPIABCEUR0YiEovZAvzgfagwAAACQe2Q6RxsaGtpztagpj7r6NXZ/yqa7BsgvCEUR0YiEovZAvzgfagwAAACQe2Q6RwuFQips6rM9FP2PxmG9efPGprsGyC8IRRHRiISi9kC/OB9qDAAAAJB7HGSONjY2tstJ9Gb8+5ohzc3N2XC3APkJoSgiGpFQ1B7oF+dDjQEAAAByj4PM0TY3NxUMBvW3NaPGA9G/PjOkwbF77CUKYBBCUUQ0IqGoPdAvzocaAwAAAOQeB52jra+v6/r16/rm/KCxQPSb84O62RskEAUwDKEoIhqRUNQe6BfnQ40BAAAAco/DzNHW19cVDAZV1Nx/qMOXjrr69W/1QU1MTBCIAtgAoSgiGpFQ1B7oF+dDjQEAAAByj8PO0TY3NzU5Oanm5mb9/sJAxmHovzcMqrn9uubm5ghEAWyCUBQRjUgoag/0i/OhxgAAAAC5h6k5WigUUjAYVHNzswrqb+mf6wb1F6eG9GeFt7cD0E+9Qf35iUF9XX1b1T/2quFyuyYmJrS+vm6kDQCQHkJRRDQioag90C/OhxoDAAAA5B6m52jhcFgzMzPq7+9Xa2urmpubVV9fr/r6ejU3N6utrU2Dg4Oam5vT5uam0c8GgPQQiiKiEQlF7YF+cT7UGAAAACD3sHOOtrW1lVYAeL8QiiKiEQlF7YF+cT7UGAAAACD3YI4G4HwIRRHRiISi9kC/OB9qDAAAAJB7MEcDcD6EoohoREJRe6BfnA81BgAAAMg9mKMBOB9CUUQ0IqGoPdAvzocaAwAAAOQezNEAnA+hKCIakVDUHugX50ONAQAAAHIP5mgAzodQFBGNSChqD/SL86HGAAAAALkHczQA50MoiohGJBS1B/rF+VBjAAAAgNyDORqA8yEURUQjEoraA/3ifKgxAAAAQO7BHA3A+RCKIqIRTYSiiIiIiIiIiIjvS0JRRDy0JkJRy7IwSfrF+VJjRERExNyTORqi8yUURUQjEoraN0hnuw1IjRERERHzTeZoiM6XUBQRjUgoat8gne02IDVGREREzDeZoyE6X0JRRDQioah9g3S224DUGBERETHfZI6G6HwJRRHRiISi9g3S2W4DUmNERETEfJM5GqLzJRRFRCMSito3SGe7DUiNEREREfNN5miIzpdQFBGNSChq3yCd7TYgNUZERETMN5mjITpfQlFENCKhqH2DdLbbgNQYERERMd9kjobofAlFEdGIhKL2DdLZbgNSY0RERMR8kzkaovMlFEVEIxKK2jdIZ7sNSI0RERER803maIjOl1AUEY1IKGrfIJ3tNiA1RkRERMw37ZijdTxY1h+uTes3FaP6wj+so65+HXX16wv/sP7m/Lh+d/mhOh4sZ/3eEfNFQlFENCKhqH2DdLbbgNQYERERMd80NUdbWnmlE92z+sI/rCPHuvflUVe/TnTPZr0PEJ0uoSgiGpFQ1L5BOtttQGqMiIiImG+amKN1PFjOKAxN9lNvUE1jP2W9LxCdKqEoIhqRUNS+QTrbbUBqjIiIiJhvHnaOdqJ7Vkdd/QcOROP9w7XprPcHohMlFEVEI77PUPSTTz7J2GwPtocZpLPdBnR2jRdG+jQ6n/1+QERERMwlDzNH++bipJEwNN7fVIxmvU8QnSahKCIa8X2HopmQP6Fop2pcLnm2dauosFR1HQ8VtqbUdsqlsqbxlPcN1xfJc6pVU5al8MMO1fm/l9flkqfguMrrerQQe+3qmNorfSpyu+Rxf6+y8x16uBq7zqrGr1TKXxD9XF+l2sdWs95/H4KZTrgnmvxxNXbJ4yqQr/Scro2EDvD5M7paXqDy1slD3cNEk1+eQOce7XUrcH0x9fuL1xVwu+TxN2kiB2qBiIiIGPOgoaiv64nxQDTm7y4/zHq/IDpJQlFENCKhqH2D9P5fHwlFazpjfw7pcd8FlbmK1TRiaeZKmTzFDRpNeE+f6j3RwGq1T/Vej861TSpkWQpN31CN162q9hlZlqXRhmJ5Sxo1GrJkhUbUXOJWScNI5DojDSpxl6h5JCTLCmm0sUTelM/Cw9c4GjLGh4irS7rTUqZiT0Bdi9m5h3eHoq7t4D3+e1OtpyLfIxRFRETEHPMgoWjj6DNjj8zvZuPos6z3DaJTJBRFRCMSito3SO//9cmhqCXLGtdlf/Rri9cVcEcC0u3r99So2FOjvlVL1uQVnS2qU2/cNbsCO6tL4//bshKDsIkmvzxnOxSOvXe1Q+ddJWqdzH4f5rqHDkW3a+/X5fHo9ytqdPFkwfbrFm43KVBcII/LpcLjpbrY9WS7Vol1nddgU2zFb4H8lVc0HlsNnLxSuK5Ls6uRn6+dVasBdaVr75mqlJ89yxpRU7FbgaozCfcT31bv935d7JmPvH68SWWus2qOrUh2f6+y/8/emf3ElSV4+h/xY76UlW+pUmU/pPJhuqryabpVpZZGo9FIo3mYHLUqq9Wj6emWuls1025NTlc4yHBA4Awwiw0OIMEYs5glbYwxOwYbMDZewBgMToKyA0fY+BrMbx5i3zAB9zrCN75P+lSVsdw495zg+PDjLAkzmZNnOXvk65mL3WPo4YBavo/cv+ecWutPJ4S42e45fG91TS06U5J5ljUiIiLa11zHaP6tV/rl99OWBqLRk+nzXTeIdpFQFBFNkVDUuk764K/PMFP0mk/lzir1LRoyjKCGfE593zodeT6osSaXPE0j8TAz0eC0Lnncah0LL4O/21Wh0qSZoiU627MowzA00uhUZftcSlnCIV2+67DQNWOm6N3es/I46zSwEXneWaFLYwtaXvErtNijs063mq4tKWAEtTLRqmpnvG0SQ9HFniq53T4NPgnKCCyopzo6G3hDI41uldf9qPsBQyH/LXVWOFXbvRgv034zRX0D6d+16VZ972rS2IAvfj8b/fI53WoaeKKQEdTKtXp5nD4NBY1IKOpUdeuEVoKGAjNtqop9x8IBa3X7THiWc9Jz4a0jKpqGtRI0FHoyoCa3I1be7PccDkXdFa0aX3isVT/bQSAiIhaTuY7RygYfWx6IRv1/VxbzXj+IdpBQFBFNkVDUuk764K9P3VPUIZe7RpdvrsWvN9Ikj6tZE4YhIzioprTZe1HXNORzq9w3mLCn6Lx6q76LXft0/YAeR55LnUVKKGpVG2faUzS8h2u0nVNn7d7vqpDr7FX5Y9cIh+HRcDzedgvqrnDo/NWEvT8Ho4HlkJqdp9U5Fy+H/86wrt9cin/mfqGot0N3Z9pUEZ2VHClDRdtMeFuHaCga9Gv18boCse/cgBqj36P5DlUlzURNmAVtBLT+eEWbsT1u59R5OvLcQpeqHVXqW46XacgXDUX3u+fw9RsHCEMRERGL0VzHaJ+7J98faJ6c0l9f8Wvg2bb82zsKRPS/CGl0YU1/X3Owpfc/++NY3usH0Q4SiiKiKRKKWtdJH/z1yTNFQ2PNKk/bZ3Jal8pcujASlL+/Lsu+n2saaz6tsjNd8aXT0ZmCvmt6HDBkBJZ03edWefOYQgYzRT9cG2dbPp/yfEJAmSmwTHwsHoqmLoWP6GzUyKNu1ezTngcKRY1F9Z6J7F+70S+f84x6F1PvJ6iHA42qOVWSUIaDhKKRZfflkeXzEZsGM70vMRTd555Tro+IiIjFZS5jtIkl//5B5rd3dPLRa229S/glZXdXge1dvU36zWVPW4Etec+NvjcYHXiwmfc6QvzYJRRFRFMkFLWukz7461OXzy+qr8qZthfibJtHnqYB9dfFlz/HDR+SVFrRkRCIGjKMITU7y5NnlY42qczdoptGZDZi4p6iG1d1nj1FLWjj3EPRbDNFPc3hGQapM0Uzz4xMnyka8q9oeT2Q8TOzldffXyf3mW7d7D4jd12//Kn3M9OmCme1eub9ke9SQri+Xyga2S/3wo2lyCzThOeWe3TWcVb9CX8cSJ0pmvmeCUURERGL2VzGaCe6F7KGl59e9Ovh9p70blehHUna0/rSkr76dlxfVD3R2Hbiby7vFDL2pHc7enjngT7dJxT9x64Hea8jxI9dQlFENEVCUes66YO/Pv2gpdBYs8oje03GXrfYrVqXS56UoMgwgprvyBSIGjKMZV2pccb2ZYzOFHXX9GnZMDKfPs+J4ha0ce6hqJGyp+jmrXZVJ2ybkLj1wd2uCpWebtbQUrgdH99oUWPHjJ6nzRQO7ylb3TUf/8zaH+NbLWQrb3BEF1wlKi0Jz1ZOe36sWR5Xva4tBcJ7pf5Yp/KDhKLLPTrr8Krjll8hI6DHY62qdkZ/FsJ/HMi2p2j2eyYURURELGZzGaP9p7rbGYPLL/tfavOdtPPqpZwNz3T/nbSz+Uxfli9r/NVeht9c9nT/5l05V95qR3vaXFnWl1lC0d/UzOS9jhA/dglFEdEUCUWt66QP/vpMp89HAqHW6YTDlJbVV+WIzdRLfX/aUuJoELU2ovZqj0od0VO6OzS1Fn1vUPM951TxnTOyx6VP/Q/Zi9H8Nj5EKGoc9vR5p8q8jRqMtmPi6fMlp1STcPK7Md+ts985I8vO9y/vbJtHroRtG5KfX9NYizd2wv3Ztladd5bp0rTxnuXz4e9f7AR5X5sueON7hYaeDOli5GT6Us851XkdWU6fT7xnQlFERMRi9qBjtDdv3ujPT0+lhZaftDzX+jsp9HxDX387rGODQe1Imh8d1d8t7WT93WVnbUXHTozq69lthbSn9YUFfZJlX9E3b97kvZ4QP2YJRRHRFAlFreuk810GtHcbpx+SZUODwYQ/CoTvOXkPXERERMRkcwlF0w5Z+vaxxg1p5+XzcCB6YljHhsLhy0+rfk3u96vT+mrkOqP6esHQjnY1/mP6HqPHHeOEoohHlFAUEU2RUNS6TjrfZUAbt3HwvnrOpJy+bjtX1V9bKt+PCwoYhgIz7ap2utU6xkxmREREzG4uoejP/jiWHFoOhSTtaqQ74bHzf9L6AX53Wb87n3CtRY28UUJQmiyhKOLRJBRFRFP80KForua7sz1KJ53vMqBd2zi8XUKpp1kjG/n4/A9Yxw8H1BJZPu/+rly+nrmkmaOIiIiIqeYSiv7y++nkwPLUqmZ3pJ0XG/pN7PE5tbzItI9oAu+21VKbsG/o7LZ29E6zQzfTAtFfnJogFEU8ooSiiGiKHzIULSapF/tLGyMiIiIWnrmEon9xZjottPxyKKSQpND6avywpPJVzRrZfiPa1ezQ9P7vT/Avq24RiiIeUUJRRDRFQlHrOul8lwFpY0RERMRiM5dQ9G+a0kPR+GFJUui5X9+cjAaji+r172j7XfQ3oT1tvwyprTt6jXF9cyf6vo34nqQp/o+WGUJRxCNKKIqIpkgoal0nne8yIG2MiIiIWGzmMka7eONWxuDy2IlRfXX9pTbfSdp9q6nxe/p5LOQc1xdVM/riZPy1P29e01RoT9KeNldW9FWWQPTYiWHVDtj8oEzEDyChKCKaIqGodZ10vsuAtDEiIiJisZnLGO3Ro0f6xamJrAHmJ5VL6vXv6K0k7e7qqT+ogTtrqhhbU8WYXwNPX+upEd5v9O32a/X23dYnWa517MSwfvbHMS09/SnvdYT4sUsoioimSChqXSed7zIgbYyIiIhYbOYyRnv+/Ln+z8X0w5BS/bTmkSoXgloO7SYvn3/zVstPn6uya1afvucax04M6x9aplg6j2iChKKIaIqEotZ10vkuA9LGiIiIiMVmrmO0iYmJfWeLmuXP/jim6TsLea8fRDtIKIqIpkgoal0nne8yIG2MiIiIWGzmOkbb2NiQq83aQPTYiWH9S9sU40dEkyQURURTJBS1rpPOdxmQNkZEREQsNg8zRpuentbvG6csC0S/abipxcXFvNcNol0kFEVEUyQUta6TzncZkDZGRERELDYPM0Z7/fq1RkZG9N8abpseiP6HmpuauH2HvUQRTZRQFBFNkVDUuk4632VA2hgRERGx2DzsGO3ly5fq7e3V73yTpgWiv/NN6uqNUQJRRJMlFEVEUyQUta6TzncZkDZGRERELDaPMkZ7+fKlRkZGdOrSyJEOX/rZH8f0z81jmpmZIRBFtEBCUUQ0RUJR6zrpfJcBaWNERETEYvOoY7TXr19rbm5ObW1t+qcfRnMOQ/9wYUJtl/u0uLhIIIpokYSiiGiKhKLWddL5LgPSxoiIiIjFplljtI2NDY2MjKitrU0nW67rf/0wqX9fOaXP3eHl9ccd4/rFqQn9u/Kb+p1vUnXdN9TSflmzs7N6+fJl3usB0c4SiiKiKRKKWtdJ57sMSBsjIiIiFptmj9GeP3+uBw8eaHh4WB0dHWpra1NTU5OamprU1tamrq4ujY2NaXFxUa9fv877/SMWg4SiiGiKhKLWddL5LgPSxoiIiIjFppVjtDdv3mQ03/eMWGwSiiKiKRKKWtdJ57sMSBsjIiIiFpuM0RDtL6EoIpoioah1nXS+y4C0MSIiImKxyRgN0f4SiiKiKRKKWtdJ57sMSBsjIvkRvR8AACAASURBVCIiFpuM0RDtL6EoIpoioah1nXS+y4C0MSIiImKxyRgN0f4SiiKiKRKKWtdJ57sMSBsjIiIiFpuM0RDtL6EoIpoioah1nXS+y4C0MSIiImKxyRgN0f4SiiKiKRKKWtdJ57sMSBsjIiIiFpuM0RDtL6EoIpoioah1nXS+y4C0MSIiImKxyRgN0f4SiiKiKZoRiiIiIiIiIiIifigJRRHxyJoRikI61Iv9oY0BAAAACg/GaAD2h1AUEU2RUNQaqBf7QxsDAAAAFB6M0QDsD6EoIpoioag1UC/2hzYGAAAAKDwYowHYH0JRRDRFQlFroF7sD20MAAAAUHgwRgOwP4SiiGiKhKLWQL3YH9oYAAAAoPBgjAZgfwhFEdEUCUWtgXqxP7QxAAAAQOHBGA3A/hCKIqIpEopaA/Vif2hjAAAAgMKDMRqA/SEURURTJBS1BurF/tDGAAAAAIUHYzQA+0MoioimSChqDdSL/aGNAQAAAAoPxmgA9odQFBFNkVDUGqgX+0MbAwAAABQejNEA7A+hKCKaIqGoNVAv9oc2BgAAACg8rBijDT/e0smBJ/qrc3f064rbOu4Y13HHuH5dcVv/9Yd7+kPvkoYfb5n+uQCQGUJRRDRFQlFroF7sD20MAAAAUHiYNUbb2t5Rxdiafl1xW8dODB/I445xVYytmfL5AJAdQlFENEVCUWugXuwPbQwAAABQeJgxRht+vJVTGJrqn5XeVPe9P5lwNwCQCUJRRDRFQlFroF7sD20MAAAAUHgcdYxWMbam447xQweiiZ4ceGLSXQFAIoSiiGiKHzIU/eyzz3L2Y4XAzP6Y2savHml2bl2GeVfM5cO1eHtOz9774ffV43WoefhDlOnoPOjyytXwkRQWAAAATOMoY7S/bX9oShia6F+du2Pi3QGARCiKiCb5oUPRXCieUHRYzQ6HXDGdKis9ows3HsvQE12pcqiq637au+bayuSq6tWKJOPxDV2ocMntcMhVckq1rRPalKT7XapKunbUBo1Kkvy63VUnb4lDLkeJvHW9mn9lRg3Yn1z/IX7Q5c3QDuGQcaP/nNxlbZq1qKz78lO/zjvL1HH7fS/cPxQ1Ht/QhTOnVOqIfJdq2jW+np+YV0oNRYfV7PCqJ/3H6IjXBQAAgELjsGGJd/Sp6YFo1D/0Lpl7kwBFDqEoIpoioag1HCYUjYdNr7Q6eVFVjnJ1zUtrfdVylbdrPuk9k7rocqrh+gvJmNRFt0u+Hx/ptaTXK4NqdjtVf/Vpxk9b6atWaf11BSQFrtfL7W7Q8LohvXqkgXq3PA3DChzinouNQ4Wi3i49sKg81rNPKOofVrPbrfreWW0Zkl6t6GZbpdxp39sPB6EoAABAcXKYsOTy3U3Tlsxn8/LdTQvuFqA4IRRFRFMkFLWGo4WiUlIA9eK6GpzhgDSKMdEsj6tZk4akxT6dL2vVRMK7Rxsyzy6VMaOO8nJ1zIRn8I03OXWm8178+XudOuNs0ngOpS9WTA1Fhxvizw03yOW9qCutFSpzOuQq8aih715saf3mrS41eErkcjjkdlXo0oQ//MT9LlU5fLrcF5n563SpOjpjWJL8E7oUnclZ4lFD77xehz88KTBMnnWc+NnZQ9EHXV65zvYraahvDKvZ6dLFyfTrul3lCZ8f+b5e7NWlyPOlnjpdvWdE36jhHyJ14SiRt65PC0bm8iQGlrH/P9yQNDM3/HNhaPnGD6p2OeVK/bys9Rj+vPTZ1gAAAFBI5DpG29re0a+8tywNRKMn0wOAORCKIqIpEopaw5Fnig42qNxZratPJMnQaINT3raZyPOGJptd8jRPZN6D0phRR7lbFyfTnw1cr5c7suReCodRSaGoiTPq7I6loajDrYb+R3otQ88GffI4GzRqKBKQu9V8Y11G6nP3u1TlcKqmbUrPDOn1fLuqYm15X72VJfHnVgbV7HapdcJQcpvPq6vcqZrOcGCZeo1soWjWED6KMamLbqdqOsMzSV8/6leD26Xm4Rex97vc9Rp49Eoy1nXD55K7YViGIjOlve3hbR1ezetypVMV7fMZy5MxFA1XcPL3er5dFc5KXQ5fVPPtCW2zbz0yUxQAAKDQyXWM9v3IquWBaFTHtWWL7hqguCAURURTJBS1hqPtKeqQy12rnlv+2CvCM0NbNCVFZuAlzxyN49dog1vlDcNKX6Azr67yaBAWJnn5fGTJM6HogTBlT9FouJY2UzQxPE0I9Iwt/bS6GZthKeOGmqLP3e9SVdLsxYTQcLFbNQ6fhhNy8tXbg5pYeJF8fb3S5uqz8BJ4SdI9Xf4+GjxmC0XDj+8bio42yV3WprmEh1Z6q+Q6d00BZQhVE+og/B2t15Xbj7VlSMbWMz3dfJWxPAcORV9t6umzrfgfFe516ky07varx7TrAgAAQKGR6xjtc/fk+wPNk1P66yt+DTzbln97R4GI/hchjS6s6e9rDrb0ntmiAOZAKIqIpkgoag1HmSlqTLao3NWg0ReJr5lRR1k40Axcr8+yV6Nfky2nVVbVHVlenExguEGetPf5NZm4TLu9WWdZFnwgrF0+nyUUjSz7rj1VkhCuHiAUHf9BpVnbNTkw3LzVpYbyyPL5hMOgjjRTNO2ekh/bLxSVXmlxsFV1359SqaNE3rou3fZnLs+BQ9HIAWOVkeXzScvhCUUBAAA+anIZo91aDewfZH57RycfvdbWu4Q37e4qsL2rt0lX2tNWYEvec6PvDUaHlti9H+CoEIoioikSilrD0ZbPP9HVamdayDTfXi5P8w1dr3fqbO+TlGu80nxnpUoruzIGotITXamKHMy0D4Hr9XJX92kth9IXK3kJRefbVeGs0Y/3o7McE57Lcabo681V/bSVsnw+sn9t68hKZDZqYiCYPRSdby/ff0/RbDNFI9+1/ULReDklvVrRoM8ld9NoxvIcNBQN/2GhWWMrryJVlVB3hKIAAAAfNbmM0f5v38Os4eWnF/16uL0nvdtVaEeS9rS+tKSvvh3XF1VPNLadeKV3Chl70rsdPbzzQJ/uE4r+c/cjk+8YoPggFEVEUyQUtYajHrRkTLao3FmvwcQM80mvzrpc8jjOKTnbNLTQtV8gGll+727RVJbnZWzpwchF1ZZk3osU0slLKDrZIo/Lp8GVV+E2669X+UFC0eieopE9PY31G2p2u9UymrJ8/mmfzjm86prdkqFXWp1sU43z/aFo9PT5hv77yafPR+8jdU/RlUE1u+Mh/X6h6Hx7udw1vVp8pfh+o02jiu616/Hd0Kak1yuTuuR17BOKlunSrfB3O7pP6dxW4rYROYSiqQEwAAAAFAy5jNH+8/nZjMHll/0vtflO2nn1Us6GZ7r/TtrZfKYvy5c1/movw5X2dP/mXTlX3mpHe9pcWdaXWULR39bOmnezAEUKoSgimiKhqDUc/fT58GzRiraZhMOUnupqtUPu+usKZHh/2n6VsWAnfK302aXRtzfI5XTp+zMNupKwjynsT36Wzydsd+B06Vx7m3zOMnXM6L1hXuLp825XecKp8snL8xeip647SuRtaFer1yHftRfp10vBeHxDF6Kn2ztdqowtc094fr/T57MtnzfuaaAh4fT5mnZNRq+7cl0/eEpiJ8hf9H2fJRR9ofEWj0odDtV0L0rGPV2tC/+3q8SjH9qbVRX9Y8P76vF+r865nHI5m8SuYAAAAIXHQcdoe3t7+uX302mh5Sctz7X+Tgo939DX3w7r2GBQO5LmR0f1d0s7Wa+3s7aiYydG9fXstkLa0/rCgj7Jsq/o3l6mYBUADgqhKCKaIqGoNRy1k4bChzYGAAAAKDxyCUXTDln69rHGDWnn5fNwIHpiWMeGwtf7adWvyf1+dVqPnmI/qq8XDO1oV+M/pu8xSigKcHQIRRHRFAlFrYHAzP7QxgAAAACFRy6h6HFHyqnxQyFJuxrpTnjs/J+0foDrrd+dT7jWokbeKCEoTZZQFOBoEIoioil+6FA0Vz9WCMzsD20MAAAAUHjkEor+ynsrObA8tarZHWnnxYZ+E3t8Ti0v3hNivttWS238Or+Z3daO3ml26GZaIPq5e5JQFOCIEIoioil+yFC0mKBe7A9tDAAAAFB45BKK/mXVrbTQ8suhkEKSQuur8cOSylc1m/Us0l3NDk3v//4Ef1MzQygKcEQIRRHRFAlFrYF6sT+0MQAAAEDhkUso+rfNtzMsb48eliSFnvv1zcloMLqoXv+Ott/FrqDtlyG1dUcD0XF9cyf6vo34nqQp/s/WOUJRgCNCKIqIpkgoag3Ui/2hjQEAAAAKj1zGaJ1jdzIGl8dOjOqr6y+1+U7S7ltNjd/Tz2Mh57i+qJrRFyfjr/1585qmQnuS9rS5sqKvsgSix04Mq37ovmX3DlAsEIoioikSiloD9WJ/aGMAAACAwiOXMdrKykr6CfQJflK5pF7/jt5K0u6unvqDGrizpoqxNVWM+TXw9LWeGuFZn2+3X6u377Y+yXKt6MnzT/0vrLlxgCKCUBQRTZFQ1BqoF/tDGwMAAAAUHrmM0UKhkP61PX1f0VQ/rXmkyoWglkO7ycvn37zV8tPnquya1afvucaxE8P6x4u3WToPYAKEoohoioSi1kC92B/aGAAAAKDwyHWMNj09ve9sUbM87hjX3P1Fi+4aoLggFEVEUyQUtQbqxf7QxgAAAACFR65jtEAgoNKOMctD0X9tv6W3b99adNcAxQWhKCKaIqGoNVAv9oc2BgAAACg8DjNGm5uby3ISvTn+TdO0VldXLbhbgOKEUBQRTZFQ1BqoF/tDGwMAAAAUHocZo+3u7mpyclL/vWnW9ED0P56d1tTcPfYSBTARQlFENEVCUWugXuwPbQwAAABQeBx2jPbmzRv19/fr941TpgWiv2+c0vXRSQJRAJMhFEVEUyQUtQbqxf7QxgAAAACFx1HGaG/evNHk5KTKOsePdPjScce4/nfrpO7evUsgCmABhKKIaIqEotZAvdgf2hgAAACg8DjqGG13d1cLCwvq7OzUHy5M5ByG/kvblDr7+rW6ukogCmARhKKIaIqEotZAvdgf2hgAAACg8DBrjBYIBDQ5OanOzk6VtN7QP7RM6S/OTOvPSm/GAtDP3ZP689NT+qbhphp+HFXb5T7dvXtXb968MaUMAJAZQlFENEVCUWugXuwPbQwAAABQeJg9RguFQlpeXtb4+Li6u7vV2dmp1tZWtba2qrOzU729vZqamtLq6qp2d3dN/WwAyAyhKCKaIqGoNVAv9oc2BgAAACg8rByj7e3tZRQAPiyEoohoioSi1kC92B/aGAAAAKDwYIwGYH8IRRHRFAlFrYF6sT+0MQAAAEDhwRgNwP4QiiKiKRKKWgP1Yn9oYwAAAIDCgzEagP0hFEVEUyQUtQbqxf7QxgAAAACFB2M0APtDKIqIpkgoag3Ui/2hjQEAAAAKD8ZoAPaHUBQRTZFQ1BqoF/tDGwMAAAAUHozRAOwPoSgimiKhqDVQL/aHNgYAAAAoPBijAdgfQlFENEVCUWugXuwPbQwAAABQeDBGA7A/hKKIaIpmhKKIiIiIiIiIiB9KQlFEPLJmhKKGYWCK1Iv9pY0RERERC0/GaIj2l1AUEU2RUNS6TjrfZUDaGBEREbHYZIyGaH8JRRHRFAlFreuk810GpI0RERERi03GaIj2l1AUEU2RUNS6TjrfZUDaGBEREbHYZIyGaH8JRRHRFAlFreuk810GpI0RERERi03GaIj2l1AUEU2RUNS6TjrfZUDaGBEREbHYZIyGaH8JRRHRFAlFreuk810GpI0RERERi03GaIj2l1AUEU2RUNS6TjrfZUDaGBEREbHYZIyGaH8JRRHRFAlFreuk810GpI0RERERi03GaIj2l1AUEU2RUNS6TjrfZUDaGBEREbHYZIyGaH8JRRHRFAlFreuk810GpI0RERERi00rxmgDDzb1b1eX9NvaWf3Ke0vHHeM67hjXr7y39F8a5/VPlx9q4MFm3u8dsVgkFEVEUyQUta6TzncZkDZGRERELDbNGqP5t17p9PCKfuW9pWMnhg/kcce4Tg+v5L0OEO0uoSgimiKhqHWddL7LgLQxIiIiYrFpxhht4MFmTmFoqp+7J9Ux91Pe6wLRrhKKIqIpEopa10nnuwxIGyMiIiIWm0cdo50eXtFxx/ihA9FE/+3qUt7rA9GOEooioil+yFD0s88+y9l8d7ZH6aTzXQYskjYOLGj61hOF8l2OmINqcnh1eT7f5cjR4Jz6an3qXy2Eegtq5daU7gcKoF72c75DVQ6fhoznGmqs1uWZQP7LhIiIRe9Rxmi/v7hgShia6G9rZ/NeJ4h2k1AUEU3xQ4eiuVA8oeigmhwOuWI6VVZaqZaBhwoZi+o941BVx3za+261lsl1pluLhqHQwwG1eL+T2+GQq+SUalpGtG4YkdAi8dpRfRoyDBlGUPM951TxnTP8ud5GDT4M5r3+PgZzHXDf7fAmt0HJKVWe69DU2tHK8fRKrdylrZp+32tjAZbVdZM9FB3yOeRyN2pkI/3xTN/xD+eGRhpLVd0xp1C0nLG2KlF55Xn13lxLuUeHmgYPeO+L3ap1uHRhZL+frcT3TulSqVP1V1bzWCcHMPE7tTaoptIq9S0WQLkQEbGoPWwoWj70xPRANOo/XX6Y93pBtJOEoohoioSi1nXSB399asAS0OOxC6pyeNQxY2i5p0ouT5tmk94zplaXU77+DRnBMbW6XTrfu6CAYSiwdE1Nbqfq+pYzft5iT5VK6/rlNwwZM22qcFaocyYgwwhotr1C7rTPwqO3cSQU9XbobvT9/nn9eNYld7QtrLZQQlGHQ+WNQ0n3nO9QNDTWrPKEthnyOeTyDYafD/r1aKxV1U63WseioWZuoehsm0ffl5W9p60/whm2Kd+p9atn430LIiJinjxMKNo++8y0JfPZbJ99lve6QbSLhKKIaIqEotZ10gd/faaAZV6XvZHHNvrlc4YD0tj1R5rkcTVpLGjIWOhRfVmLRhOumTVkCk7rksejS9ORcGfQlxTUfbjg7OP3qKFoev2vaarjnLwl4dmJ3nM9mg9GXrd2U5drS+V2OOT+zquLTbXx92W9hlNl3haNraXPUg1/14J6ONCoqtgs4fBrY2WtbdLF70ti116/2SGfp0Quh0OlnnPqm4sGhEE9vOoLf6bzO1U1+lS7Xyh6pkpnnW41D21k/L7e7fDGA8nU7+SgT67T9WqtLZU78lhiudzfeXVxJD6jM3uZEw1qyOfU2Z7l5HImlsEwtNh9JjYzO6dQNDiiC64yXRq9qvOOM+rNOpMy8b0JP/+GEV7af65cZc5IHbcMaSXxu3HOo1KHQ64Sj3w94dmu4XqrV2fPuXjbRGeQH7re1jTVVhUuR4lHvsaz+j6xv9jol89Zpb7l/P98IiJi8ZrrGM2/9Uq//H7a0kA0ejJ9vusG0S4SiiKiKRKKWtdJH/z1GWaKXvOp3BldihoObb5vnY48H9RYk0ueppHM+0gGp3XJkzirLa6/v07uWLBjyJjvUnVJ8kzR0qqe+PNoUhtnmil6S50VTpU3jylkhGfwut0+DT4JyggsqKfaqYq2mVh7u6svh/eYDMyos8KZORQda5bHVa/rT4Iygk806HPHZyemBN6hsWaVR2cJB59otMkTe+3dDq9czgpdGlvQ8opfocUenXW61TTwRCEjoPuXq+Mziuc7VOXw6uJE+LnH13wq3y8U9Q1G7jW+jD6nUNThlu/HWS0/XlfAGFOry6XGa08UMoJaGfCp3FmngQ1Dxn5lTnJMra7T6pxLL2fS65Lq7+ChaGikSR5Pm2aNDQ3UOfeZEZstFN3QSKNb5XU/6n4g/r2p7V6UYSyqr8qpct+AVoKGAguXdS76B5T5DlU5nKpunQg/N9Omqtj1D1dv/kGfPK6z+nEhICPo1+32ilg4Hb6HZfVVOXT+6kaWe0RERLTeXMdoZYOPLQ9Eo/6/K4t5rx9EO0goioimSChqXSd98Nen7inqkMtdo8sJexiGZ4Y2a8IwZAQH1ZQyczTumoZ8bpX7BmMzwuLOqMOTuq9hUHe7q1QW/dzSel1fyn/9fQweeU9Rh1OVjQN6GDRkGAvqrkgJk2Jh55CanS61jqVcK1MoGtkOofXGrNYDhozAejjUNIy0UHSkMTFoT37+bodXrvqBWOh+v6tCrrNXE5ZFxwO8/Z5LrYN42Lim/rPO2DL63GaKtms+6TvtVHXzDc2th4P99ccr2gzmUK6FLlU76jUYzFROI6UcZ9T7KHqtTHv1OuRK+oxwEBoOtyN/lMi6PUW2UHRIzc7k0NZ/Z1jXby5Fyn5W/RvJZa/qmM8w6zvxmoert/2+M2mfXwA/o4iIWJzmOkb73D35/kDz5JT++opfA8+25d/eUSCi/0VIowtr+vuagy29/9kfx/JeP4h2kFAUEU2RUNS6Tvrgr0+edRYaa1a5y6ehpMNopnWpLBxoZg9W1jTWfFplZ7riy64T9A/6IjPWEh4balS526frS+Fg5PE1n8rdzZrI8H48ShunzhQNz/CLh0fhwCotYHM2aiRDmJc1FDWCWpnoVmNlqcqcKQdnpQRYyYcJRa1Q90J6MJke6IZD3eahDCHmgUJRQ8baVZ2PLKPPKRRN2YIg9GRCvecrdfo7p9zfeSMHlO1f5qRyZQn2TJkputitWkfCHzCCg2pyZjtwKUso+qhbNdn2Gs1ykJq7ceg9oejh6i0t8MxQd/Ptp9PrDhER8QOayxhtYsm/f5D57R2dfPRaW+8SfknZ3VVge1dvk35z2dNWYEvec6PvDUYHHmzmvY4QP3YJRRHRFAlFreukD/761IAlNTALO9vmkadpQP110aWzideILH2v6MgYiBrGonrPRA5mSnh8pDE+iy3sqC5859bFifzXYaF75OXzSeF3eKZo40CmsGxMra4yXZrOcq2EoDDkX9HyeiD8uqBft9u8clV06b5hZJwpWtk+l72sCcHW/a6KpJmjiR5upmj4v9evnpXb3ajms4cMRYN+rT5eV8AwZBhBbd5qU1Uk2N2vzEkecKboYfYUzRwwOrIcuHTwmaKxds5Q9oz1ZqRc85D1xkxRRET8GMxljHaieyFrePnpRb8ebu9J73YV2pGkPa0vLemrb8f1RdUTjW0n/ubyTiFjT3q3o4d3HujTfULRf+x6kPc6QvzYJRRFRFMkFLWukz7469MDlvB+j5E9/qKvW+xWrcslT8pyWcMIar5jv0A0svw+wwzQ5b4auT1NGn0SVHwv0xpd4aAUk9s400FL4fA7Gkrf7apQ6elmDUVn7d5oUWPHjJ4bQU00uw+0p2h4FnG8PWfTQtFaXY0cphSeJVyj3lt+hYygNm91q7F5QE+MTMFkl6pLTqv1xpIChqHA0g1dPN+h2efGofYUjT8WXkbvcsSDtNCgT25XvQbXDBmBJY1f8MqVLRSNHEJ2YfiJQkZ038xwuLdvmZPK9Z49RYN+3b3WqMqcT5+fUYfHkfYHjIw/22nvzbCnqO+aHsfav0TVXfMyjHl1V5SosvlG5LklDbWcV9fM8/1D0UPWG3uKIiLix2AuY7T/VHc7Y3D5Zf9Lbb6Tdl69lLPhme6/k3Y2n+nL8mWNv9rL8JvLnu7fvCvnylvtaE+bK8v6Mkso+puaGcvuHbFYJBRFRFMkFLWukz746zMFLJHArHU6YcZWOHBIn2WWbX/DaFgRvlb67FJDhrGmsbbqyGnl4ZOmE/cyRbPaOPPp8+GA7Kz618JtkXxyfMLS98CMeiMnjLu/86q+qizr6fPx9nSqzHte/bGTw+fVW/Wd3LEl5Imnzye3ffqS+PTTyqPLraPXOVPikMtRIq+vVc2nDxqKGpFl9ImzC5c04Es4Tb25XpX7LJ9fH2nTuYRyNV6Zi/3MZC9zollOn4/9HJWovPK8epN+Lt4fiob3AU7dBiP889h7Jj0sPfDp8yWnVJNwinzS6fPO71QV3af2PcvnD1dva5rqqNVpZ/izzrZdUF3iZwQH1cTp84iImGcPOkZ78+aN/vz0VFpo+UnLc62/k0LPN/T1t8M6NhjUjqT50VH93dJO1t9ddtZWdOzEqL6e3VZIe1pfWNAnWfYVffPmTd7rCfFjllAUEU2RUNS6TjrfZUAbtXEwmBTmpR6EhEdsy+lWVaSErZi7/v46lWbcGgAREfHDmUsomnbI0rePNW5IOy+fhwPRE8M6NhQOX35a9Wtyv1+d1lcj1xnV1wuGdrSr8R/T9xg97hgnFEU8ooSiiGiKhKLWddL5LgPap42nWz2qbp3QStBQ6MmAmtxOne3JNPMXD+eGRhpLdbb7PkHzYV0bVFNpdNYzIiJi/swlFP3ZH8eSQ8uhkKRdjXQnPHb+T1o/wO8u63fnE661qJE3SghKkyUURTyahKKIaIofOhTN1Xx3tkfppPNdBrRRGycukU5dPo3mGJxTX61P/asFUJaPzj/pRmO1Ls8ECqAsiIhY7OYSiv7y++nkwPLUqmZ3pJ0XG/pN7PE5tbzItI9oAu+21VKbsG/o7LZ29E6zQzfTAtFfnJogFEU8ooSiiGiKHzIULSapF/tLGyMiIiIWnrmEon9xZjottPxyKKSQpND6avywpPJVzRrZfiPa1ezQ9P7vT/Avq24RiiIeUUJRRDRFQlHrOul8lwFpY0RERMRiM5dQ9G+a0kPR+GFJUui5X9+cjAaji+r172j7XfQ3oT1tvwyprTt6jXF9cyf6vo34nqQp/o+WGUJRxCNKKIqIpkgoal0nne8yIG2MiIiIWGzmMka7eONWxuDy2IlRfXX9pTbfSdp9q6nxe/p5LOQc1xdVM/riZPy1P29e01RoT9KeNldW9FWWQPTYiWHVDsznvY4QP3YJRRHRFAlFreuk810GpI0RERERi81cxmiPHj3SL05NZA0wP6lcUq9/R28laXdXT/1BDdxZU8XYmirG/Bp4+lpPjfB+o2+3U28E4QAAIABJREFUX6u377Y+yXKtYyeG9bM/jmnp6U95ryPEj11CUUQ0RUJR6zrpfJcBaWNERETEYjOXMdrz58/1fy6mH4aU6qc1j1S5ENRyaDd5+fybt1p++lyVXbP69D3XOHZiWP/QMsXSeUQTJBRFRFMkFLWuk853GZA2RkRERCw2cx2jTUxM7Dtb1Cx/9scxTd9ZyHv9INpBQlFENEVCUes66XyXAWljRERExGIz1zHaxsaGXG3WBqLHTgzrX9qmGD8imiShKCKaIqGodZ10vsuAtDEiIiJisXmYMdr09LR+3zhlWSD6TcNNLS4u5r1uEO0ioSgimiKhqHWddL7LgLQxIiIiYrF5mDHa69evNTIyov/WcNv0QPQ/1NzUxO077CWKaKKEoohoioSi1nXS+S4D0saIiIiIxeZhx2gvX75Ub2+vfuebNC0Q/Z1vUldvjBKIIposoSgimiKhqHWddL7LgLQxIiIiYrF5lDHay5cvNTIyolOXRo50+NLP/jimf24e08zMDIEoogUSiiKiKRKKWtdJ57sMSBsjIiIiFptHHaO9fv1ac3Nzamtr0z/9MJpzGPqHCxNqu9ynxcVFAlFEiyQURURTJBS1rpPOdxmQNkZEREQsNs0ao21sbGhkZERtbW062XJd/+uHSf37yil97g4vrz/uGNcvTk3o35Xf1O98k6rrvqGW9suanZ3Vy5cv814PiHaWUBQRTZFQ1LpOOt9lQNoYERERsdg0e4z2/PlzPXjwQMPDw+ro6FBbW5uamprU1NSktrY2dXV1aWxsTIuLi3r9+nXe7x+xGCQURURTJBS1rpPOdxmQNkZEREQsNq0co7158yaj+b5nxGKTUBQRTZFQ1LpOOt9lQNoYERERsdhkjIZofwlFEdEUCUWt66TzXQakjRERERGLTcZoiPaXUBQRTZFQ1LpOOt9lQNoYERERsdhkjIZofwlFEdEUCUWt66TzXQakjRERERGLTcZoiPaXUBQRTZFQ1LpOOt9lQNoYERERsdhkjIZofwlFEdEUCUWt66TzXQakjRERERGLTcZoiPaXUBQRTZFQ1LpOOt9lQNoYERERsdhkjIZofwlFEdEUCUWt66TzXQakjRERERGLTcZoiPaXUBQRTdGMUBQRERERERER8UNJKIqIR9aMUBTSoV7sD20MAAAAUHgwRgOwP4SiiGiKhKLWQL3YH9oYAAAAoPBgjAZgfwhFEdEUCUWtgXqxP7QxAAAAQOHBGA3A/hCKIqIpEopaA/Vif2hjAAAAgMKDMRqA/SEURURTJBS1BurF/tDGAAAAAIUHYzQA+0MoioimSChqDdSL/aGNAQAAAAoPxmgA9odQFBFNkVDUGqgX+0MbAwAAABQejNEA7A+hKCKaIqGoNVAv9oc2BgAAACg8GKMB2B9CUUQ0RUJRa6Be7A9tDAAAAFB4MEYDsD+EoohoioSi1kC92B/aGAAAAKDwYIwGYH8IRRHRFAlFrYF6sT+0MQAAAEDhYcUYbfjxlk4OPNFfnbujX1fc1nHHuI47xvXritv6rz/c0x96lzT8eMv0zwWAzBCKIqIpEopaA/Vif2hjAAAAgMLDrDHa1vaOKsbW9OuK2zp2YvhAHneMq2JszZTPB4DsEIoioikSiloD9WJ/aGMAAACAwsOMMdrw462cwtBU/6z0prrv/cmEuwGATBCKIqIpEopaA/Vif2hjAAAAgMLjqGO0irE1HXeMHzoQTfTkwBOT7goAEiEURURT/JCh6GeffZazHysEZvanoNt4uEEub5ceZHzylRZvz+mZ8YHLlBFDz+Zua/FVvssBAAAAduEoY7S/bX9oShia6F+du2Pi3QGARCiKiCb5oUPRXCieUHRYzQ6HXDGdKis9ows3HsvQE12pcqiq637au+bayuSq6tWKJOPxDV2ocMntcMhVckq1rRPalKT7XapKunbUBo3qvnq8mZ5zqHnYpIqwMYf5h9h4fEMXzpxSqcMhl6NE5Wd+0PBjC9LJ/ULRn/p13lmmjtu5XDDlu+J0qbKm1YSy31ZHmVPn+3864nUAAAAAwhw2LPGOPjU9EI36h94lc28SoMghFEVEUyQUtYbDhKLxIPKVVicvqspRrq55aa2vWq7yds0nvWdSF11ONVx/IRmTuuh2yffjI72W9HplUM1up+qvPs34aSt91Sqtv65Apief9OlcSb0GX+RQ/CIl53+I/dfkc7pV3zurLUOSsa5bbZVyu1s0ZXYuuu9M0cMQDkVj4fyrTd3rr1e5s1pXWRUGAAAABcRhwpLLdzdNWzKfzct3Ny24W4DihFAUEU2RUNQajhaKStEQqnlY0ovranCGA9IoxkSzPK5mTRqSFvt0vqxVEwnvHm3IPLtUxow6ysvVMZMphTM011auirYZFcTK6gIn13+IH3R55Trbr+Th8Ly6z5SrfVKKtnl9c6uqSiLtZzzW8A8VKnOGZ5Z66/q0EGmc0QaHzvha1OApkcvhUKmnQdejMzeHG+TyXtSV1sh7Szxq6LsXaddhNTu86ol+PfwTuhSdvVriUUPvvF6nlT4lFJUkGZpsdsnTPBG5rqHlGz+o2uUMz3auaNWkP/oZt9RT5wl/htOl6uhM5sTvefR158rkdjjkdlXoUvPZWLj7oMsrl69TVyPXcbsqdGnCHyvN5q2uhLqo09V7RkK9N+uSt8TkoBgAAAAKkVzHaFvbO/qV95algWj0ZHoAMAdCUUQ0RUJRazjyTNHBhoRZeIZGG5zyts1Enk8No1IwZtRR7tbFyfRnA9fr5Y4suU/jxXU1OKt0hZl/ByLXf4hHGxw603lvn1eEA0J3ZZtuPlrVT1uG5tvL5a7s1PwrSa/m1ZUQTI42OOTyXtStdUMy1jXc4I5tp6DhBrkcbjX0P9JrGXo26JPH2aBRQ0oORe+rt7JENW1TemZEZxm71DqR+t3JFIoqaUaqMdmicmelLs+/kox1TTSXyx2ZkTzV4pLHN6hnhmSs31CzOzLLOSkUDX+v3TW94T1GX83rcqUzORR1Vqpjal2GXmm+3RsPOZ/06ZzTreYb4ecWe2vkjsyujr1v8pGePtsi8AcAALA5uY7Rvh9ZtTwQjeq4tmzRXQMUF4SiiGiKhKLWcLQ9RR1yuWvVcys+Cy48M7RFU5JkDKs5ZeZoHL9GG9wqbxhW+gKdeXWVZwq8Is+2l2cPWiGNw4Si8VAxuc3DoWA4IGy6EW+B15vhcDTKQuf3cjUMZ7iepBfX5HNU6+pTZVg+nxiEJvz/xW7VOHwaTmj01duDmlhI3T9hn1C05AdNSBpvSgzuFdnPtkGjUiTcvaCxu5vhLR5i95UYio6qxenSxcn4JR50eZND0YbhjNdf6q6U69y1hC0h4vcYnmF6g+81AABAkZDrGO1z9+T7A82TU/rrK34NPNuWf3tHgYj+FyGNLqzp72sOtvSe2aIA5kAoioimSChqDUeZKWpMtqjc1aDRpFxqRh1l4UAzcL0+NgsuGb8mW06rrKo7tsQ6kcBwgzwZ3yfpxbCaXdmCVsiEOTNFE0PBlKXkUmTZeXlk+XzEbKFoYth50FB0/AeVRoLF/Xn/TNHRhkyHdlWqd1Hh/VN7G1Rb6pLb6VL1Dze0bKTec8qyfh08FH3Q5c3w2U61jGZ4HwAAANiaXMZot1YD+weZ397RyUevtfUu4U27uwps7+pt0pX2tBXYkvfc6HuD0aGljDv7A0AOEIoioikSilrD0ZbPP9HVamdaABWeyXlD1+udOtubusb9leY7K1Va2ZUxEJWe6EpVdMlyOiu9VbGlznAwcv2HeKW3Kr68PcZ+oegLDdY7VdE8otVX4UcSAz6rZoqmzk5NLOd+e4qONzmzbA9gaOvZqjYj92BszarL61BN92LKPU/qoqtMHQmTTXOaKZplNiihKAAAQHGRyxjt//Y9zBpefnrRr4fbe9K7XYV2JGlP60tL+urbcX1R9URj24lXeqeQsSe929HDOw/06T6h6D93PzL5jgGKD0JRRDRFQlFrOOpBS+H9GVNOgX/Sq7MulzyOc0rONg0tdO0XiEaW32c75dyYUKsr8x6kkJ2c/yF+MaoWt1M1bZORkNPQ1v0f5XOFZzSmh6JPdbXaoar28Gn1r1cm1VHpTApF3ZVtSXuKuqv74nuKHiQUje4p2hn+jPB+n261jL5n+fyrFd3sqk06fT4w2qRyd62uzG7JkKGt2V790DKo9Vi4O6ZnhmJ7o6aHooamWtz77ymaJRTV/W7VlJzWxZGV8PL8lRFdaujSfJBQFAAAoNjIZYz2n8/PZgwuv+x/qc130s6rl3I2PNP9d9LO5jN9Wb6s8Vd7Ga60p/s378q58lY72tPmyrK+zBKK/rZ21rybBShSCEUR0RQJRa3h6KfPh2eLJp8EHw7J0md0ZtiT1OGQK7YsOnyt9NmlYVb6qrMfvgRZOcw/xMb6VMJyeKfKSs/owuCjyGnv6cvnjXt9SafLdzV7Y3tnpp0+7/1Bw0mnzx8kFFXS6fNuV3nCKfWJhMsW+245XaqsaY1/Xri0CafPh0+Aj+2L659QZ03C6fMN/ZEAP+WeX83rSsLp8ueryw4Wiir59Hm3q0IXbjyWkel9AAAAYGsOOkbb29vTL7+fTgstP2l5rvV3Uuj5hr7+dljHBoPakTQ/Oqq/W9rJer2dtRUdOzGqr2e3FdKe1hcW9EmWfUX39jIFqwBwUAhFEdEUCUWt4aidNBQ++W7j9D1FbYBhJAWyHJIEAAAAuZJLKJp2yNK3jzVuSDsvn4cD0RPDOjYUvt5Pq35N7ver03r0FPtRfb1gaEe7Gv8xfY9RQlGAo0MoioimSChqDfkOzMB68t3GdgxFZ9s8qmmb0rPYUn6nzvVlnuEMAAAAkIlcQtHjjpRT44dCknY10p3w2Pk/af0A11u/O59wrUWNvFFCUJosoSjA0SAURURT/NChaK5+rOQ7MAPryXcb2zEUlf+WeiLL510lp1TbOqHNfJcJAAAAPipyCUV/5b2VHFieWtXsjrTzYkO/iT0+p5YX7wkx322rpTZ+nd/MbmtH7zQ7dDMtEP3cPUkoCnBECEUR0RQ/ZChaTFAv9oc2BgAAACg8cglF/7LqVlpo+eVQSCFJofXV+GFJ5auazbqfz65mh6b3f3+Cv6mZIRQFOCKEoohoioSi1kC92B/aGAAAAKDwyCUU/dvm2xmWt0cPS5JCz/365mQ0GF1Ur39H2+9iV9D2y5DauqOB6Li+uRN930Z8T9IU/2frHKEowBEhFEVEUyQUtQbqxf7QxgAAAACFRy5jtM6xOxmDy2MnRvXV9ZfafCdp962mxu/p57GQc1xfVM3oi5Px1/68eU1ToT1Je9pcWdFXWQLRYyeGVT9ks+2PAPIAoSgimiKhqDVQL/aHNgYAAAAoPHIZo62srKSfQJ/gJ5VL6vXv6K0k7e7qqT+ogTtrqhhbU8WYXwNPX+upEZ71+Xb7tXr7buuTLNeKnjz/1P/CmhsHKCIIRRHRFAlFrYF6sT+0MQAAAEDhkcsYLRQK6V/b0/cVTfXTmkeqXAhqObSbvHz+zVstP32uyq5Zffqeaxw7Max/vHibpfMAJkAoioimSChqDdSL/aGNAQAAAAqPXMdo09PT+84WNcvjjnHN3V+06K4BigtCUUQ0RUJRa6Be7A9tDAAAAFB45DpGCwQCKu0YszwU/df2W3r79q1Fdw1QXBCKIqIpEopaA/Vif2hjAAAAgMLjMGO0ubm5LCfRm+PfNE1rdXXVgrsFKE4IRRHRFAlFrYF6sT+0MQAAAEDhcZgx2u7uriYnJ/Xfm2ZND0T/49lpTc3dYy9RABMhFEVEUyQUtQbqxf7QxgAAAACFx2HHaG/evFF/f79+3zhlWiD6+8YpXR+dJBAFMBlCUUQ0RUJRa6Be7A9tDAAAAFB4HGWM9ubNG01OTqqsc/xIhy8dd4zrf7dO6u7duwSiABZAKIqIpkgoag3Ui/2hjQEAAAAKj6OO0XZ3d7WwsKDOzk794cJEzmHov7RNqbOvX6urqwSiABZBKIqIpkgoag3Ui/2hjQEAAAAKD7PGaIFAQJOTk+rs7FRJ6w39Q8uU/uLMtP6s9GYsAP3cPak/Pz2lbxpuquHHUbVd7tPdu3f15s0bU8oAAJkhFEVEUyQUtQbqxf7QxgAAAACFh9ljtFAopOXlZY2Pj6u7u1udnZ1qbW1Va2urOjs71dvbq6mpKa2urmp3d9fUzwaAzBCKIqIpEopaA/Vif2hjAAAAgMLDyjHa3t5eRgHgw0IoioimSChqDdSL/aGNAQAAAAoPxmgA9odQFBFNkVDUGqgX+0MbAwAAABQejNEA7A+hKCKaIqGoNVAv9oc2BgAAACg8GKMB2B9CUUQ0RUJRa6Be7A9tDAAAAFB4MEYDsD+EoohoioSi1kC92B/aGAAAAKDwYIwGYH8IRRHRFAlFrYF6sT+0MQAAAEDhwRgNwP4QiiKiKRKKWgP1Yn9oYwAAAIDCgzEagP0hFEVEUyQUtQbqxf7QxgAAAACFB2M0APtDKIqIpmhGKIqIiIiIiIiI+KEkFEXEI2tGKGoYBqZIvdhf2hgRERGx8GSMhmh/CUUR0RQJRa3rpPNdBqSNEREREYtNxmiI9pdQFBFNkVDUuk4632VA2hgRERGx2GSMhmh/CUUR0RQJRa3rpPNdBqSNEREREYtNxmiI9pdQFBFNkVDUuk4632VA2hgRERGx2GSMhmh/CUUR0RQJRa3rpPNdBqSNEREREYtNxmiI9pdQFBFNkVDUuk4632VA2hgRERGx2GSMhmh/CUUR0RQJRa3rpPNdBqSNEREREYtNxmiI9pdQFBFNkVDUuk4632VA2hgRERGx2GSMhmh/CUUR0RQJRa3rpPNdBqSNEREREYtNxmiI9pdQFBFNkVDUuk4632VA2hgRERGx2LRijDbwYFP/dnVJv62d1a+8t3TcMa7jjnH9yntL/6VxXv90+aEGHmzm/d4Ri0VCUUQ0RUJR6zrpfJcBaWNERETEYtOsMZp/65VOD6/oV95bOnZi+EAed4zr9PBK3usA0e4SiiKiKRKKWtdJ57sMSBsjIiIiFptmjNEGHmzmFIam+rl7Uh1zP+W9LhDtKqEoIpoioah1nXS+y4C0MSIiImKxedQx2unhFR13jB86EE30364u5b0+EO0ooSgimuKHDEU/++yznM13Z3uUTjrfZUDa+GNzyOdQVcd8hucCuj91SyvB/JfRMAwZgz65vB26m+9yfAADC1O6/SSY93IgIiIe1KOM0X5/ccGUMDTR39bO5r1OEO0moSgimuKHDkVzoXhC0UE1ORxyxXSqrLRSLQMPFTIW1Xsmc1B0q7VMrjPdWjQMhR4OqMX7ndwOh1wlp1TTMqJ1w5Ax36GqpGtH9Wkodq2A7l9rVE3pd3InPY7mtbGhux3elCAtqPmOCpVWtGpqLf/3k+6apjrOqeI7p1wOh0pPVarl2oICFn5m1lB09YrqnaW6NGXu563f7JCvPOHnpvGa7gcO8F6TQ9G7Hd4MP6MONQ1++Ha/2+GVyzcY+e9V9dc6dbp16oOXAxER8bAeNhQtH3pieiAa9Z8uP8x7vSDaSUJRRDRFQlHrOumDvz4cisYDkIAej11QlcOjjhlDyz1VcnnaNJv0njG1upzy9W/ICI6p1e3S+d5wYBVYuqYmt1N1fcsZP2+xp0qldf3yG4ZiwdzpRl2fXbc08LKbRwtFg1oZ8Knc7dNQQQai4e+J23tB40sBGYahwMKP8rkj3zmLPjP7TFELXOzRWadXF8eWwt/7wIKu1rnljv1s7KMVoWiBzDxNDkURERE/Pg8TirbPPjNtyXw222ef5b1uEO0ioSgimiKhqHWd9MFfnxqKGjKMeV32Rh7b6JfPGQ5IY9cfaZLH1aSxoCFjoUf1ZS0aTbhm1nApOK1LHo8uTUeWw270y1dyVv0FGswVskcJRdcHfSp316n/YeKy5PDMTG+JQy5HicorWzQSXbY86JPrdL1aa0vjs3nXburyOY9KHQ65Sjzy9cwpFLnW+s0O+Twlcjkccn/n1cWRtfB15jtU5ahXZ0/kc5zfqSo6qzjFIZ9D37dOJ99Dd7W8LSOR7+xpNTbHy+v1XdXDYOZ78Z7r0Xz0ucRyp3x+4vc2NNejOrdbTQNPFDIG1eTw6vJ89OfFq4vdLar6zpn5+rWlckfvvak2c+A46JOrrFW3Eh+b79a56M9S8KEGG70qc2a4h5RQNLG+Sz3n1DcXabf9rpHlu5H63PpAvTzuRo1sGDKMoG61euSu6taDYMr1U9tybUQXK0/Fvx/dM+Hwd75DVUkzwqN9Tfh/U2eTx9pksVu1jrPq34i+b1G9Z6IheVAPBxoj7eFUmbdFY/QpiIiYJ3Mdo/m3XumX309bGohGT6bPd90g2kVCUUQ0RUJR6zrpg78+w0zRaz6VO6vUt2jIMIIa8jkTAqqgxppc8jSNxEKwJIPTuuRxq3UsfR9Af3+d3JEl94ZhKDRQL1dlvZojS++TAjQ0sY3jwdf8XIeqSyp0eS65fRZ7quR2+3R9KSAj+ESTrRVyR4OyQZ9cDrd8P85q+fG6Asai+qqcKvcNaCVoKLBwWeeiwflGv3zOaJgY1Mq1enmcPg0FjUgg5lR160T4fTNtqoqFjSnflaFGlTtLVd92Q3PrgYzf2aoL4euEngyoye1Qbfdi0r0MPgnKCCyop9qpirYZGcaGBuri5Q49uaZGl1NNg+G6iAVwa4NqigWi0c9LDEUdKq/7UfcDqdcI/2y4qy+Hl8EHZtRZ4cwcOG4Mqdnt1OnaNg1nmCU92+aRu6Jds5HrdHgT/tCQGIou9uhsrL4Dun+5Wu7IzO7lniq5vG2xa3RWROsh83cj80zRNQ3Wu1TROq3QfIeqnBXqng/3AxPN7lgZQ0+GdcETDSnn1V1REm/npWtqcrt0YSS4TyiaUJaEmaLxoHpZfVUOnb8amSm83KOzzjoNbBgKjTWr3Fmhzpnwd3e0yXOwGbeIiIgWmOsYrWzwseWBaNT/d2Ux7/WDaAcJRRHRFAlFreukD/761D1FHXK5a3T5ZjycDM8MbdaEYcgIDqopZeZo3DUN+dwq9w1mmP03ow5PJBiJPHa3wyuXs0KXJiIB2oBP5ZGgI991WOgeKhQtq1BNba3qSlND0QV1VyQEToYhIziiC64yXZo2IjNF2zUffW6hS9VJs/YSwqugX6uPE0K+4IAao4HiewKxVNdnftTF6vCszuQ9RRNDyrD+q2flqurRcqZ7iYWIQW2uPNZ6bN/OoAbr42HjkM+hqvYBXa4oUXXHXELonz5TNPGz48HdkJqdLrWOpdR7tsBxbUZXW6rDM1pT9hQNrD/Wqj/eRvPtp+NhYUIoer+rQq6zVxMCwHj5/P11crvr1Df1UJtBQyH/ipbTAuYse4omlnntqs47Pao8XaLqrugM8CE1OyPfj8Tr+AYj3496DSbMSl26eU2jdzaOEIpG2jhyr8s9VbHgc6TRmTyrOO0zEBERP5y5jtE+d0++P9A8OaW/vuLXwLNt+bd3FIjofxHS6MKa/r7mYEvvf/bHsbzXD6IdJBRFRFMkFLWukz7465NniobGmlXu8mkoKZic1qWycKDp76+LzURLvs6axppPq+xMV8Yluv5Bnzwp70vfP3BOnaedah7Kfx0WuocKRV31GlyLLp+PLok2lDmcTHgsdQ/LLAdouRuHFF3KXHOqJOG5w4WiMYN+3b3Rpjq3U2d7FpUpmIyXMXUZdkRno0aMyKFg0WXdERNDUY+7RvU1pYcMRdOfO9h+nUFtzt9QR41b7qqe8EzqtZu6fK48svQ9YoZQNPMhSdGfoYDuX2vRudOnVOookfdcR8ZDtQ5Sxtm2crm+a9RoMLFOMtRzRZfujzSqNFsoeYRQNLzdRp0GNjbUfzZ5hm96HVSoeyH/P6eIiFh85jJGm1jy7x9kfntHJx+91ta7hF9SdncV2N7V26TfXPa0FdiS99zoe4PRgQebea8jxI9dQlFENEVCUes66YO/PnX5fHhpdOqeoLNtHnmaBtRf54wtU44b0Gx7hUorOjIGosn7/8Uf9189GzvBPvwYoag1bZx+0NJEc+KM3mwzRSOzHlND0QwzAWPOtKnCWa2eeX/60vMDh6Jjaisv08WR5MfjsyXfP1O0cSB9+4bwbGWnzl2e12ak7Imh25DPocr2ucjS9oS9bw8cio6p1ZVh9mSGwHG8tTyyP2rC43PtqnT4NBRZ5l/RdEOPAwnXyTZTtH4g41YWSbNNA0u6Vu+KBNf7fTcyuNijsyUVqqlwqqo9GhYPqdl5+v+3d29PbSWIncf/ET/2y3T1GzWV6Up1daU2l0ltbS6zyc5WNrWb2n3YSVKZziaz2YyT7ume9CRdGbU8sgy0AQM2xsgYGjBGYPAVsMxFxthgbOM2GAOGNox9sABzjPFvHyShOyA44sg630/Vtyrjxuigg4n885GkttE0H5/m+2PzWPYyippPdfXkIdWd79Cp6Gsam+ErRStaR23/M0lERGSa2T1G+7zjfsbx8r3mBX3z8o208VrL65L0RnOTk/r+FwP6oPKx+l/G/81lQ8vmG2ljXd/ceaD3thhF/9n/wPb7iOhtj1GUiCyJUTR3P6R3/vGpb7QUfo2+pKexT3TouMejkqSnTW++g3zGQTTy9HtvgwaT//vTHtV7vKq/MimDp8/n8BynGb5Co2orc29eEZn4mqILutVaHrsiOOXdzsOvGVnREBntjEldazwl/+1nMvsbVOKp1ZXI57l74aRKsx5Fo69X2RR79/nJfp3dfE3MHtXHvTZp+DVFo1eRmrrrL9eRrxp0bdKQaRp61Nuo0+du65nZryaPR6cvhb/fFscuqM6b9PT56FO1r51WqbdO155E/4zsZBSNHPcOXlM0+jqYZzfffX5SA03R+zz8+pmVLcNaDMW+9nSjqDnmV9Whr9TUG/48xmSvmk8KaEd3AAAgAElEQVSd08izyOuSRo8l9FjduxpFI/9I0jqq5cg4Gn7phae6ftqr0uoO3VoIhb9nOk7p66tTm98fVa3h4w+fH68arj2NvPyGR6evPgmfm/6vVelKGkWPX0j75lemaWq5p05H3O6E1zQOn6tqdQ4vaNkMaXG4Q6cbrupxHvw5JSIi55XNY7Q/P3kr7XD54eUXWtyQ1ldeyO2b1/iGtL44rw9LpzSw8ibN31zeaPzGXbmnX2ldb7Q4PaUPM4yiP6hOfX1xIsouRlEisiRG0dz9kN75x6d79/nwEFLedDPuCrTwUJP6BiYZnka7OX6FP1fq1aXhjNsdCe+cHf9apmTVOU4/fC2PnlOV26v6nifa9t3nk0ez5HdxP3018u7vT9TfGHtH8hMtTToVfe3JbJ4+H3qs4Lkalf/KHXkX+1LVNEZvI/Xd549t3r6Z9LW4VVx2Wj3fhL+WueuNsXcpr2zR2ROx16NMvirx+mmvSmqvam7Ho6gp07itzsj94v1VmWorizMMjiFND55TXWn4TcY87l+pvKpx8ziXR8/H/bmo07n6sthrh27x7vPeX5Wp8eo34T+3oVFdPhX37vNVLWnflT39U/DDX9PcpRPyxv2Dxt1zZfJG/wEk5d3t456eH/fu895flarufOzlCCYv122et7KaBp3+Ku57YKxDJ37l3ny5g+RRNOEK5rj7Mvbu8/wcISIie9vpY7S1tTX99ldDKaPlO43PNLchLT97qh99EdCBnpDWJY319ekfJtcz/t1l/cm0Dnzepx+NvNSy3mju/n29k+F1RdfW1my/n4je5hhFiciSGEVz90Pa7mMgznHuSvOaovlSKJTwVPa758oyPr2diIiICq9sRtGUN1n64pEGTGn9xbPwIPp5QAeuhceXb2cWFNzqr05zM5HP06cf3Te1rtcauJD6GqPvugYYRYn2GKMoEVkSo2jufkjbfQzEOc5d+TuK3mwqyfi0fiIiIir8shlFv/PL/sTR8tqypNe63hH3a6d+rbkd/N1l7u5Y3Oea0PU1xQ2liTGKEu0tRlEisqT9HkWzze4ftnv5IW33MRDnOHfl7yia8LIChw6ruvH65utjEhERUeGXzSj6O0dvJg6Wh2c0si6tP3+qH2z++qgan6d7HdE4Gy/VeDzudUNHXmpdGxq5diNlEP2Nw4OMokR7jFGUiCxpP0dRJ8X9UvhxjomIiIjyr2xG0T88djNltPzw2rKWJS3PzcTeLKl0RiNmpr8RvdbItZtb//64/qhymFGUaI8xihKRJTGK5u6HtN3HQJxjIiIiIqeVzSj6t/Wpo2jszZKk5WcL+vGX0WF0Qp0L63q5Ef2b0Bu9fLGslo7o5xjQj+9Ef9/T2GuSJvX3jbcZRYn2GKMoEVkSo2jufkjbfQzEOSYiIiJyWtk8RmvuHU47XB74vE/f736hxQ1Jr19paOCevrs5cg7og8rb+uDL2Md+t+GJhpbfSHqjxelpfT/DIHrg84COXx2z/T4iettjFCUiS2IUzd0PabuPgTjHRERERE4rm8doDx8+1G8cHsw4YL5TManOhXW9kqTXrzW7ENLVO09U3v9E5f0Lujq7qlkz/Hqjr16uqrPrlt7J8LkOfB7Qd37Zr8nZb22/j4je9hhFiciSGEVz90Pa7mMgzjERERGR08rmMdqzZ8/08+bUN0NK7r3qh6q4H9LU8uvEp8+vvdLU7DNV+Ef03jaf48DnAf20cYinzhNZEKMoEVkSo2jufkjbfQzEOSYiIiJyWtk+RhscHNzyalGr+s4v+3Xzzn3b7x+iQohRlIgsiVE0dz+k7T4G4hwTEREROa1sH6M9ffpUnpbcDqIHPg/oX1qGePxIZFGMokRkSYyiufshbfcxEOeYiIiIyGnt5jHazZs39dHpoZwNoj/23dDExITt9w1RocQoSkSWxCiaux/Sdh8DcY6JiIiInNZuHqOtrq7q+vXr+t++W5YPov+1+oYGb93htUSJLIxRlIgsiVE0dz+k7T4G4hwTEREROa3dPkZ78eKFOjs79Td1QcsG0b+pC+pSbx+DKJHFMYoSkSUxiubuh7Tdx0CcYyIiIiKntZfHaC9evND169d1+Oz1Pb350nd+2a9PGvp1+/ZtBlGiHMQoSkSWxCiaux/Sdh8DcY6JiIiInNZeH6Otrq5qdHRULS0t+vhMX9Zj6KdfD6qlvUsTExMMokQ5ilGUiCyJUTR3P6TtPgbiHBMRERE5Laseoz19+lTXr19XS0uLvmzs1v87E9QfVAzpe97w0+vfdQ3oNw4P6j+U3tDf1AV1sqNXja3tGhkZ0YsXL2y/H4gKOUZRIrIkRtHc/ZC2+xiIc0xERETktKx+jPbs2TM9ePBAgUBA586dU0tLi+rr61VfX6+Wlhb5/X719/drYmJCq6urtn/9RE6IUZSILIlRNHc/pO0+BuIcExERETmtXD5GW1tbS5vdXzOR02IUJSJLYhTN3Q9pu4+BOMdERERETovHaESFH6MoEVkSo2jufkjbfQzEOSYiIiJyWjxGIyr8GEWJyJIYRXP3Q9ruYyDOMREREZHT4jEaUeHHKEpElsQomrsf0nYfA3GOiYiIiJwWj9GICj9GUSKyJEbR3P2QtvsYiHNMRERE5LR4jEZU+DGKEpElMYrm7oe03cdAnGMiIiIip8VjNKLCj1GUiCyJUTR3P6TtPgbiHBMRERE5LR6jERV+jKJEZEmMorn7IW33MRDnmIiIiMhp8RiNqPBjFCUiS7JiFCUiIiIiIiIi2q8YRYloz1kxiiIV90vh4xwDAADkHx6jAYWPUZSILIlRNDe4Xwof5xgAACD/8BgNKHyMokRkSYyiucH9Uvg4xwAAAPmHx2hA4WMUJSJLYhTNDe6Xwsc5BgAAyD88RgMKH6MoEVkSo2hucL8UPs4xAABA/uExGlD4GEWJyJIYRXOD+6XwcY4BAADyD4/RgMLHKEpElsQomhvcL4WPcwwAAJB/eIwGFD5GUSKyJEbR3OB+KXycYwAAgPzDYzSg8DGKEpElMYrmBvdL4eMcAwAA5B8eowGFj1GUiCyJUTQ3uF8KH+cYAAAg//AYDSh8jKJEZEmMornB/VL4OMcAAAD5JxeP0QKPlvTl1cf605o7+r3yW3rXNaB3XQP6vfJb+l9n7unTzkkFHi1ZfrsA0mMUJSJLYhTNDe6Xwsc5BgAAyD9WPUZbermu8v4n+r3yWzrweWBHvesaUHn/E0tuH0BmjKJEZEmMornB/VL4OMcAAAD5x4rHaIFHS1mNocm9f+SGOu792oKvBkA6jKJEZEmMornB/VL4OMcAAAD5Z6+P0cr7n+hd18CuB9H4vrz62KKvCkA8RlEisqT9HEWLioqy7m3FYFb4OMfbWHmokdE5mXYfx6aAGlxlOj9u93EgXywONulk6027D0OS9MBfJo8vsPUHjXfoVH2v5vPnDxUA5KW9PEb7u9ZvLBlD4/vTmjsWfnUAJEZRIrKo/R5Fs+GcUTSgBpdLns3cKj5yTF/3PpKpx7pY6VKlP3XJGW0plqeyU9OSzEe9+rrcI6/LJc+hwzreNKhFSRr3qzLhc0fzqS/yeQbq3Un/jeFoJ7L9f8QP/GXylPn1IN2vp4whpoINns3zm9bjTp1wedQ0mLSQJJ1zr6dUJ5t6NZVhSHngL0s8/4cO69hJv24tZPXlpXh6uUbe4haNbPeB435Vxn0/5k7mUbTP55LHW6+B56m/nu7P3r4ba1V55Huhz+dKO56lP9Y9fB8FfAnfF0cOH9OZzuHwz5U0Ur6PXIdUesynK2Mr2X2t+2W8Q9XFPvUtSKk/gyOl+fOaKzsaRWXqvr9CRxuDefSPDQCQf3Y7lpT1zVo+iEb7tHPS2i8ScDhGUSKyJEbR3NjNKNqw+ffhFc0Em1XpKpV/THrSVSVPaavGEn5PUM0et3zdzyUzqGavR3UXHmpV0up0jxq8btVemk17a9NdVTpS2y1DkmQqUOdS3ZXnaT8WmeV0FH3eLZ+7WGXF4e+BdMZaS1VWXCzv5rmMGPerMm78W128q6u1XnmrutIOY8nHZS6N63KNJ/Xz5kq+jKIul0rr+xK+5vwYRcPDZvTPaFaj6F6+jwK+uH88MbX0KKhzFW6VZhjkUr6/zSWNnq9Sicenvrz78fJYl6q8aghEDyz5Z/D+29koKsm8rXOlmc8nAGB3Y0n73UXLnjKfqfa7mf5pEUC2GEWJyJIYRXNjb6OoJI3rfFnk1553y+dO/EuwOdigEk+DgqakiS6dKm7SYNzvzjjmRP5Cfe52dNYY1/kytxpzv0gVnFyOotOdlfLUXNGNlmKVNAymjlDmoJo8xToXvKI6V6Uuxr9cVdIoGvv4NFcDZjqugC/u1xZ0y39SZYfCV/+VnezS/einWRjW+ZpieV0ueT3lOttwIvb7Mn4Ot4rLmxRcSL26MPpnYHHYL1/JofAViiUndemeGTvWEw06W3Zo83PHXyXt9ZTr7GD0EldTU1d84dt0e1R1xqcTW42ilVWqcXvVGLfgxf85SjlP8WNuwCfP0To11xTLG/m1+K8h8bi2OuY0zIAaDtWq53ncse5wFN3T91HCKBrxuFMnkj8uIv33d/wQnf57IHKHKHCmXMXu1O+xxKvgS+Trurf5dWS8H8f9qnSdUFNTmY6kO+fjflV6GjWUcJyZR9Htbuds9Otye1TV1Kc7vWdU5XGn//NyskRHXNGPHdy88jbx+2uLP3MKD9kljcH0BwsAyPox2tLLdf1u2XBOB9HoO9MDsAajKBFZEqNobuz5StEen0rdVbr0WJJM9fncKmu5Hfnv4SvH0o4cUmT49Ko5mPpfje5aeROeShtUs8ejoyWxv/CHn7aP7eRuFH2si5WRq4DHWlXu9qkv6YSYgw0qKW3VmJ6rp9adOIalG0WVeShPvVJ0RO1xVwROd1XJ6/UpMGdKKw91odqt8tYxRb8PvdWdmliRtDKm9gp3+lE02KgST51650zJnFPA541dmZh8pejjLtW4vWronZOpFU10VssbuVL6gb9MHneFzgUfanZ+SaYZVLPXreq2Ma3K1Hx/g8rdkQExcj+cHQp/npken0q3GkV9gcjXGnsafVajqMsr3+W7mp1Z1Grkz1V9z5xMmZrv9ak0elxbHXMaRnetSuP+rO98FN3j91G6UTT+H2uSpLtS9MGFGpVEvjajuzb2fWTOqbfOI68vIFORq+HLWjUW930U/h6b1aUqlypbx8JXwY+1qTr6D0Tbnnu3qluCmpiZ11LS1/2kq0qeut64n3NbjKLb3k7cVfpjrap0uVRSd1UzK5K5NKSzpdEr8cP3cakv/Jqg5lyP6j1uNQTiBv/Iec38Zy4i2KiS4haNpjlcAED2j9GOXp/J+SAazXVlKkdfNeAsjKJEZEmMormxt9cUdcnjPa7zw3FXlg02qCR6ZZMZUIM709MnF9Tn86rUF0jz2n9j8pcmXy04rb7WJl0ZWYobjtJfCYZEuxpF076+a9LINdYaN5KNyV8aGbY2hceV6EhidNdujoaSthxFj5xJvUIh9bjcqqiPvgbphDorkl5eYXPs7FOj26PmYNLnSjeKjrWq3F2h5ut3tbgiaWUxPGpuHm9sfJvsqJCn5krcU7ljVxs+8Jcljll99fImjEOx0W6rz5MsNjQuqLvGvfk0+uyuFG3T/c3/GD5v1V9f173wF6zF6Di3xTGneqyLlcU6dzv2K9Gn+qcrYdTc6/fRFqPo8c7Uv9Cl+z4qLj25+XPMXJrX7GLs9UXN3rrN74/wYFqri7ceacmM/9jIkFjbpZFHSzJlaml+Jvw9tNX9OO5XpatOgQz/ujNQ79axtntxv5LuNUUj3yvb3k78fXRP7UcTz2Xseyju2MP3gAJ16b6/tvozFz2E/XrJCQB4O2X7GO173uD2g+aXQ/rriwu6Ov9SCy/XZURaeL6svvtP9I/VO3vqPVeLAtZgFCUiS2IUzY29XClqBhtVmvI6fLd1rjg8aKaMF5sWFGz8SsWVHQlPtYwyAr7IVWFbCV+ZVdOV/vVIEZObK0UjV1/Gvb7jA39Z4hvlPO7UCVfcKG4G1OCOG7v3dKXoY12qir9iMDwApQxw7noNpBkZM46iMjU/1Kkzx46o2O1WcfkZBR7FH29s4Ek/Hodf4iFlmEx6M6Bo1R0Taa7A3ckoKmnhiuoiT6PPahRNOrfm3JAu+o7pqMedeAX2Fsec4nGnTiT9md3ZlaIWfB/t9UrRZOYjBc4cU+mhdG9ktKKJniadPHpYR1yHVBb/Rl8rD9XbVK1jhw+Fnz7vj7zZ01b34zajYeqfhS2uFM3qdlLvn/jbMh/16utjh8NPn08asmPfX1v9mYvel72q5w3xACCjbB6jDc8YWw+ZX9zRlw9XtbQR95tev5bx8rVeJXymN1oyllRW07ftMHptcl9etR0oaIyiRGRJjKK5sbenzycPU2FjraUqaehVd61bJzqTL+Vc0VhbhY5U+NMOoglPpY03elFfn+vTk81fYBTdqZyMomZADe50VwHGxqtMV5wmPh19968pmjjKh69aq+9N900VVLMn8SrGTKNowlWC5pJGW8vkqejQ5ObxJl0pmvDU5gz3lRS+ii/hCs2Y3V0pGrZ4pUZeb70aa3Y5ippL+nZmUavh/6GlkVZVuirUObH1MScbay1N+bO+o1HUiu8jS15TNPFr8VZ36sFS3Oga+fjVxRl9G/31lWn11Hnkre9TwhW2klanr6reE3kN5K3ux21G0UxXiqYdRbO6na1G0fDVuic7xze/nvSj+1Z/5nb29QGA02XzGO3fur7JOF6+17ygb16+kTZea3ldkt5obnJS3/9iQB9UPlb/y/jPtKFl8420sa5v7jzQe1uMop90PLT4Kwach1GUiCyJUTQ39vpGS2awMfYahFGPO3XC41GJq0aJ26ap+/6tBtHI0++9jRpK/u+zl1Trjr7uoqn5oWZV8vT5HcnFKGp018obfQOtTeGRPPw05zH5S10pQ1nC90vyu89PB3X++M7ffT7x9qQHHRU68lWj+qbDTwOfud6kM/4xLcvUUKN3R68pGr66uUGDc6akFY2ljKIndDV6ZeB4h6oPfaXm69Ph12mcvq6zPr/GQmmGyed9avR6Vds5Enna9Ygu+hp17UnsfsjmNUVjwk+jj7+Szwz45PXUKbAgaWVaN5rLYqNh8igaeXO0pv45mYq+1mRkFN3qmBME1eyp0qWkf5/YyShqyfdR8rvPj/eo8ass3n0+yVCjJ+61Nsd1tda7+fHRwXRiRbHXG63vU2xIDL9mZ/R1OBv7trkftxkNs3pN0axuZ6tRNPI6s1entSpTS+OX5fOmH90z/5mL4DVFAWBL2TxG+++nRtIOlx9efqHFDWl95YXcvnmNb0jri/P6sHRKAytv0nymNxq/cVfu6Vda1xstTk/pwwyj6H8+PmLdFws4FKMoEVkSo2hu7P3d5yMDRsvtuL+4h6/ijH9KbPzvT73qK/qX9fDnSr26NCz5XbJ5o6WdsX4UfayLlemf4h5+TdkG9V9vUEnKSyto8/ee6HwcGWrirvzzlOpkU/Q1Qnd2XOFxrEbdC1Lqu4bHPfV9ZUwXI++m7fWU61RVccZ3nw+2Vsd9Dp+u3ose0LguVnnkjTxFXsr8PZn6lPg0704efXq1TE31nlFl9B28fS36+uhOR1FFnkYffz6m1eOLvHP4oRL5Gut0bIunzy8Otupk3Ndw5nL6d01PPOa4r2uwQaUpf9Z3Mopa9H2U9LTxI4eP6Uxn6nFGbfv0+YVBnd18B/cq+VtqYq/Vad7TVV/cu89Xt26+M71577LOxN1XJ1tj79ie8X7c7krKPbz7/Na3s/XT5xcHmyLvSu9WcVWrztXE3kAv87vPJ/2Zi3ws7z4PAJnt9DHamzdv9DtHb6aMlu80PtPchrT87Kl+9EVAB3pCWpc01tenf5hcz/j51p9M68DnffrRyEst643m7t/XOxleV/TNm3TDKoCdYhQlIktiFM2Nvf6QRv7jHEsyzYQBPeWNkLBLz9VT6037cgewwoK6a7xqCKSswm+BMflLM73RHgBAym4UTXmTpS8eacCU1l88Cw+inwd04Fr48307s6DgVn91mou+i32ffnTf1Lpea+BC6muMMooCe8coSkSWxCiaGwxmhY9zLI20lKi6ZUjzpmTO9arB61ZNF6+9gLfAeIeqixsUXNn+Q/NH+KVSjiU8gwAAkCybUfRdV9K7xl9blvRa1zvifu3UrzW3g883d3cs7nNN6Pqa4obSxBhFgb1hFCUiS9rvUTTb3lYMZoWPcyxpYVjnT0afUn5Yx5sGMz69Gsg3i4NNOtl60+7D2LnxDtXW92qeRRQAtpTNKPq7ZcOJg+XhGY2sS+vPn+oHm78+qsbn24yYGy/VeDz2eX4w8lLr2tDItRspg+j3vEFGUWCPGEWJyJL2cxR1Eu6Xwsc5BgAAyD/ZjKJ/VDmcMlp+eG1Zy5KW52Zib5ZUOqORjP8o9Voj125u/fvj+kH1bUZRYI8YRYnIkhhFc4P7pfBxjgEAAPJPNqPo3zXcSvP09uibJUnLzxb04y+jw+iEOhfW9XJj8zPo5YtltXREB9EB/fhO9Pc9jb0maVL/t2mUURTYI0ZRIrIkRtHc4H4pfJxjAACA/JPNY7S2/jtph8sDn/fp+90vtLgh6fUrDQ3c03c3R84BfVB5Wx98GfvY7zY80dDyG0lvtDg9re9nGEQPfB5Q7bXxnH3tgFMwihKRJTGK5gb3S+HjHAMAAOSfbB6jTU9Pp74DfVzvVEyqc2FdryTp9WvNLoR09c4Tlfc/UXn/gq7OrmrWDF/1+erlqjq7bumdDJ8r+s7zswvPc/OFAw7CKEpElsQomhvcL4WPcwwAAJB/snmMtry8rF+0pr6uaHLvVT9Uxf2QppZfJz59fu2VpmafqcI/ove2+RwHPg/on5tv8dR5wAKMokRkSYyiucH9Uvg4xwAAAPkn28doN2/e3PJqUat61zWg0fGJHH3VgLMwihKRJTGK5gb3S+HjHAMAAOSfbB+jGYahI+f6cz6K/qJ1WK9evcrRVw04C6MoEVkSo2hucL8UPs4xAABA/tnNY7TR0dEM70RvTX9bf1MzMzM5+GoBZ2IUJSJLYhTNDe6Xwsc5BgAAyD+7eYz2+vVrBYNB/WX9iOWD6J+duKmh0Xu8lihgIUZRIrIkRtHc4H4pfJxjAACA/LPbx2hra2u6fPmyPjo9ZNkg+tHpIXX3BRlEAYsxihKRJTGK5gb3S+HjHAMAAOSfvTxGW1tbUzAYVHHbwJ7efOld14A+awrq7t27DKJADjCKEpElMYrmBvdL4eMcAwAA5J+9PkZ7/fq17t+/r7a2Nn369WDWY+i/tAypreuyZmZmGESBHGEUJSJLYhTNDe6Xwsc5BgAAyD9WPUYzDEPBYFBtbW061NSrnzYO6Q+P3dT7R25sDqDf8wb1218N6ce+G/Jd6FNLe5fu3r2rtbU1S44BQHqMokRkSYyiucH9Uvg4xwAAAPnH6sdoy8vLmpqa0sDAgDo6OtTW1qampiY1NTWpra1NnZ2dGhoa0szMjF6/fm3pbQNIj1GUiCyJUTQ3uF8KH+cYAAAg/+TyMdqbN2/SBmB/MYoSkSUxiuYG90vh4xwDAADkHx6jAYWPUZSILIlRNDe4Xwof5xgAACD/8BgNKHyMokRkSYyiucH9Uvg4xwAAAPmHx2hA4WMUJSJLYhTNDe6Xwsc5BgAAyD88RgMKH6MoEVkSo2hucL8UPs4xAABA/uExGlD4GEWJyJIYRXOD+6XwcY4BAADyD4/RgMLHKEpElsQomhvcL4WPcwwAAJB/eIwGFD5GUSKyJEbR3OB+KXycYwAAgPzDYzSg8DGKEpElWTGKEhERERERERHtV4yiRLTn9jqKAgAAAAAAvC0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AAwDkYRYlIRohRFAAAAAAAOAejKBHJCDGKAgAAAAAA52AUJSIZIUZRAAAAAADgHIyiRCQjxCgKAAAAAACcg1GUiGSEGEUBAAAAAIBzMIoSkYwQoygAAAAAAHAORlEikhFiFAUAAAAAAM7BKEpEMkKMogAAAADyR9HBdtt7+PAhEeWgqakpPX36VOvr67b+nGEUJSIZIUZRAAAAAPnD7kG06GC73XeBHj586Ojbz4djcPrt58r6+roMw9Dk5KStwyijKBHJCDGKAgAAAMgfdg+ijKL2334+HIPTbz/XDMPQ06dPbbt9RlEikhFiFAUAAACQP+weRBlF7b/9fDgGp99+rm1sbGhyctK222cUJSIZofwdRR/4y+TxBXJ4CyuauDWqeTOHN5EPzHu6dLJER1wuVfrHbbj9OdeCTBIAABDGSURBVN259VCr+3/LAAAAeAvZPYgyitp/+/lwDE6//f1g59fIKEpEMkIOHkW/vaxT7mKdu2XlJzW1NH9XN7paVXfssI7vdIRc6FW9J3G0NO91yVdySB6XS15PqXxd97Sb/fZJV5U8Za0aW0l7w7rlP6myQy55XG4Vl59R4FHsVjIew7hflS6XPCn51Jd8E7dadNRdo6vfhv9nn8+mcRYAAABvBbsHUUZR+28/H47B6be/HxhFicj2HDuK5sK4X8cPH1Nda5daK3c6/i0oUOeV1x3/8WPyl7pV3TamVUmrY22qdpfKP5b9IW11Pz65dFzesmYNz5mSuaTR1jJ5Kjs1vYtjmO6q0pHabhnbHA+jKAAAALZi9yDKKGr/7efDMTj99vcDoygR2Z69o6ipqd4zqvK45XG5dKTkpC7dC1+p+MBfJk9d2+ZTv72ecp0dXNj8nYvD/s2rGI8cPqazfXMyJZmDDSopbtFo5OPCV0r69SDyvx/4y+T1BWQqoAZXmc6PS4r832c7myLHckhlJ7t0P3rR5MKwztcUyxs9joYTCZ8znZ2Of4sBn45WdOh8/MeP+1XpqlNg86JNU4E6l6o7Jra5D90qLj2pi5HLQvt88VdxRr/WmDsXz8jfNxv7hXG/KqNXe2ZzDOZtnSst1bnbaa5l3fycATXEX1Uavf/MRwqcKVex2yWP26OqpkEtSgqfk6P6uu1MwjkZHoqed7eKy5sUjH5LLAzrfOR7JfHzAAAA4G1i9yDKKGr/7efDMTj99vcDoygR2Z6to+hsl2pcZfKPrUha0VhbhbylrRpTZBR1V+jc0JxMrWistSw2pD3uUo3bq4aeaa3K1PxQi6rdkdHPDKjBXaHOCUl6ru4alzyuKl2alaRZXapyqyFgSimjqEultZc1sSKZcz2q90Q/zlSwwSNvdacmViStjKm9wm3NKLoQUENxhTrHkz6+r17eo226v4PPZwYbVequUPvIkkytaOJyrUo9PvU9D//3HV9xuzKtG81lKq3vC1/tmcUxGN218m5eYZokfmhN+Rymhhq98la0aWxFMuf61VTqlq/7uaLnpLJ5SPNm9Jy45Clr1eiSKa1M63KNW2UttyVJQ40eldT1RD62Vw3e6OcBAADA28TuQZRR1P7bz4djcPrt7wdGUSKyPVtH0efd8rm98nXd0tRS+Cnc384salVpxry4cW2yo0KemitxT9UOD5fhgSw8hNZdeS49v6K64hZdbClWTddsZDCtUXgrS71SNP5Kyth416dGt0fNwdh/e+Avs2AUfa6B+mJVd4ynfnzAl/L5M32+gfrYMBj2WBcrI1+/djKKjut8WeTqzdIzGpxTlscwJn+pR02DGV7xdMtRtE+N7mKdizv82PEmn5Pwlarxtx//tY21lspb8bX674a/f1YXZ/TtUqG/ixYAAEDhsXsQZRS1//bz4Ricfvv7gVGUiGzP7tcUXX3Yo7PVR1V6KPz0+fPD4edDbzWKphv64n/tSVeVvL6AFrtrVdoYlIKNKqm5IiPYqJKqLj2RtPNRNPW/7WYUjX8qe6V/XEZfvY5W+Defor/bK0XT/Xr8r+34SlFzSaNxV+ru9BiMgE8l0d+TzpajaNJT6qNVdGhyy3Oi1K/NnNNwp0/Hj3jkdXtUdaZXU2yiAAAAbx27B1FGUftvPx+Owem3vx8YRYnI9mwdRVcWNTu/FHlX9RXNXK1TibteA9rdlaIljZHLOWe7VONpULPPG7mCMahmb638LWVJg9xORtGgmj1prmbc05WiE+qsSPfu7ZHX2pzoUHXC63mGr35N93qema4UremajR1rhlE05TVFV3p0Ono/7OgYHuti5TZPU9/2StGjar+X7jdmM4qaWpqf0WL4pVRlLo3IX5bpNVgBAACQz+weRBlF7b/9fDgGp9/+fmAUJSLbs3UUHWtVubtaFx6uSDI137OzUTT5NUWXRpLfGX1c58vc8h7yqc+UwqOpV96Ep2rvdBSNvO5lLl5TNOPHp3vn99Q3SpJSX1N0psenUnetenbwmqLhp5y3hN99XiuauFCjEm+Thnd4DOZgg0q8jRra6orMNKNoWfNwZAh/roF6r0qPd4ZfJ9Rc0minT809T5TdKPpcPbVulTf0a96UtDLGKAoAAPCW2t2Q2anfLx9V+a0FTRjrWpt5uO+j6Nr4qP7JdV7vH2xX0cfn9Z9KhtS/vLv7YFdj0doTNVZd1m990q6igx364N+u6Jc9u3uN/T2PVWv39bPP2lV08KK8d3b3KXZ3DHf0kzTn8ycX9+v2rbOr27/Yq6KD7fqThrTv9rArtxou7vo+3A6jKBHZnt3vPn//si/u3eer1Ta4/dPnpczvPh812lIsb2335tWkZsAnr6dRQ5sfsdNRVNLKmC5G3tnc6ynXqariHI+iknmvS75ST+Qd70t15sojpd8eM7/7vLTN0+fNOQ00HVPpIVfk3dzPKPAoditbH8NjXapy60Tn462/sKTzZvQ1quxQ9CnySnz3edchlZ3069aClN0oKmlhUG3Vce8+77u8+dIEAAAAeHvsasi8spT4SWb3eRT99R395NN2FX18QR81BPXzLztVdLBdH1bd09ou7oPsx6JX6jreqaKDHfqDIwPyNvTqB5+0q+jjK6rcxe60t7HqlXprL0Tuy30eRadu6i8OtutDV49+euzaZtVD2/9WS27fQoyiucUoSkQyQnaPom8J00wYJB/4y+Sp680wUgIAAADYrV0NmUfv6LCvV79/6lstSPs/ikbGqD+unwr/77VRfXSwXUX/HtStXdwH2Y9FId3oHlVj1zebF27cqN/9mLWnserODf3w4/P68FMbRtGRQf3xwXb98OvZ7T82F7d/Z0h/5enTicFvtde/ZVs+iiZcSdyu3/xFt7z9z+P+2yV98HH0KuNuVY682hxEo1k5tkqMokSUBzGKbm+kpUTVLUOaNyVzrlcNXrdqura5QhIAAABA1vb0eqA1No2iSdYG+/Uf9/VK0ahXWpxe0MStEf3kX9tV9Nk1tf16P29/XpWeDr3vuanychtG0cgo+Fu/uKDfPNiuok8u6K+aJ3c1UO7q9u/d1P+IjI7v/+yS/r75vr7Zz5dQ2GIUjQ6cf1I9rMa26/rhx+0q+vS6uiRNnr2iooMd+uGJuP/2WZ/OjtzV0aNdKjrYrj8/Oar2kaR7cn5UH316Ub8aebV/X6NFGEWJSEaIUXRHFoZ1PvL0ec+hwzreNKhFu48JAAAAKEBv/Sg6f0c/+axdRZ/1qmV+d59i92PRtLz/Hv06OvX3Xd/u6yg7296t9w9e0BeDr9Riwyg63T2ov/zyov6qbliNbUF99EWHig526mfXsh/tdn0O1kK6PzisXxZHrrz8+Lw+6c7+0+T26fMhnSpuV9HBSyq5J935+lJkFB3TwNSipqYXNDFlKKTtnz4/296t9/d9fN87RlEikhFiFAUAAACQP97qUTQ6iH58Sd5dXj0nWXCl6N2HOlp8XkUHO/Xz6/t0+78e0z9+1q7fOn5fa5Ito2iyta6eXT/tey+j6M1rQ/q550J+jaLzD+QtiRzT5vd65PysTamyJHJ17cF2FX1yUf/U9URr2slrit7Txz9r1w/OZP9MSkZRIrI9RlEAAAAA+eKtHUUtGkSl3YxFj1RTfU0/PXVH9yO/st+DYPhqw/T35369rmlf6zX99Fi/WiK/dd9H0XtD+m8f5+fT57uOn1fRwS799OKcFtfiR+vIkD5lKLRsaGRwSH/9WbuKPr6mNnGlaLoYRYkKKEZRAAAAAPnirRxFI1dJFh08r/9Zd1uNXaOR7urGvoxFIZ0u6VDs3ecD+rPP2vf1StG18QdxX/eofuFuV9HBLv2fplF1T+zPMSye79H7B9v1/hc98jb0Re6DC3Ld3J/bz5c3WvrQ1aOfHrsWq3VSbcc6VHTwvP6idliNLdf0Bx/HRtGu450qOtipv24Y07nLwfAoGnm90cX27tjnbJ1MvD1eU5SI3vYYRQEAAADki7dyFL0T1J+k/Vy7e/r4rsai5UmdKIt/B/Er+nnkKdD7cvtJ7Hn6/Ev1n+vVf/lZh4oOtus3P7u8+TTw/bl96+xlFE2p/I40f08/d53X+wfD7zz/kSd85egXg0r77vPlwy/Dn/PX9/Wv/34+fH9W3bX/a7QIoygRyQgxigIAAADIH3saRS3Kbm/lIFdgx+D0298PjKJEZHuMogAAAADyhd2DKKOo/befD8fg9NvfD4yiRGR7jKIAAAAA8oXdgyijqP23nw/H4PTb3w+MokRke4yiAAAAAPKF3YMoo6j9t58Px+D0298PjKJEZHuMogAAAADyhd2DKKOo/befD8fg9NvfD4yiRGR7jKIAAAAA8oXdgyijqP23nw/H4PTb3w+MokRke4yiAAAAAPKF3YMoo6j9t58Px+D0298PjKJEZHuMogAAAADyhd2DKKOo/befD8fg9NvfD4yiRGR7jKIAAAAA8oXdgyijqP23nw/H4PTbz7WNjQ1NTk7advuMokQkI8QoCgAAACB/2D2IMoraf/v5cAxOv/1cMwxD8/Pztt0+oygRyQgxigIAAADIH3YPooyi9t9+PhyD028/VzY2NvTixQtNTU3JNE3bjoNRlIhkhBhFAQAAAOQPuwfRooPtevjwIRHloMnJSc3Ozmp9fd3WnzOMokQkI8QoCgAAAAAAnINRlIhkhBhFAQAAAACAczCKEpGMEKMoAAAAAABwDkZRIpIRYhQFAAAAAADOwShKRDJCjKIAAAAAAMA5GEWJSEaIURQAAAAAADgHoygRyQgxigIAAAAAAOdgFCUiGSFGUQAAAAAA4ByMokQkI8QoCgAAAAAAnINRlIhkhBhFAQAAAACAczCKEpGMEKMoAAAAAABwDkZRIpIRYhQFAAAAAADOwShKRDJCjKIAAAAAAMA5GEWJSEaIURQAAAAAADgHoygRyQgxigIAAAAAAOdgFCUiGSFGUQAAAAAA4ByMokQkI8QoCgAAAAAAnINRlIhkhBhFAQAAAACAczCKEpGMEKMoAAAAAABwDkZRIpIRYhQFAAAAAADOwShKRDJCjKIAAAAAAMA5GEWJSEaIURQAAAAAADgHoygRyQgxigIAAAAAAOdgFCUiGSFGUQAAAAAA4ByMokQkI8QoCgAAAAAAnINRlIhkhBhFAQAAAACAczCKEpGMEKMoAAAAAABwDkZRIpIRYhQFAAAAAADOwShKRDJCjKIAAAAAAMA5GEWJSEaIURQAAAAAADgHoygRyQgxigIAAAAAAOdgFCUiGSFGUQAAAAAA4ByMokQkI8QoCgAAAAAAnINRlIhkhBhFAQAAAACAczCKEpGMEKMoAAAAAABwDkZRIpIRCo+idfVnYp2uJyIiIiIiIiIqvOrPMIoSUaznL0JERERERERERAXfXvYTRlEiIiIiIiIiIiJyVIyiRERERERERERE5KgYRYmIiIiIiIiIiMhRMYoSERERERERERGRo2IUJSIiIiIiIiIiIkfFKEpERERERERERESOilGUiIiIiIiIiIiIHBWjKBERERERERERETkqRlEiIiIiIiIiIiJyVIyiRERERERERERE5KgYRYmIiIiIiIiIiMhRMYoSERERERERERGRo2IUJSIiIiIiIiIiIkfFKEpERERERERERESOilGUiIiIiIiIiIiIHBWjKBERERERERERETkqRlEiIiIiIiIiIiJyVIyiRERERERERERE5Kj+P0MHuxw145c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024" y="832513"/>
            <a:ext cx="11423176" cy="57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08979" y="491319"/>
            <a:ext cx="129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portal</a:t>
            </a:r>
            <a:endParaRPr lang="en-US" dirty="0"/>
          </a:p>
        </p:txBody>
      </p:sp>
    </p:spTree>
  </p:cSld>
  <p:clrMapOvr>
    <a:masterClrMapping/>
  </p:clrMapOvr>
  <p:transition spd="slow">
    <p:circl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251" y="641445"/>
            <a:ext cx="11655188" cy="588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ircl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179" y="1885666"/>
            <a:ext cx="5773004" cy="249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633341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7671" y="1119116"/>
            <a:ext cx="11354937" cy="48449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IN" sz="2000" b="1" dirty="0" smtClean="0"/>
              <a:t>Login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</a:p>
          <a:p>
            <a:pPr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IN" sz="2000" dirty="0" smtClean="0"/>
              <a:t>Admin can install the app on multiple device and login by entering the username and password.  </a:t>
            </a:r>
          </a:p>
          <a:p>
            <a:pPr defTabSz="914400">
              <a:spcBef>
                <a:spcPct val="20000"/>
              </a:spcBef>
              <a:buClr>
                <a:schemeClr val="accent3"/>
              </a:buClr>
              <a:buSzPct val="95000"/>
            </a:pPr>
            <a:endParaRPr kumimoji="0" lang="en-I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Post a job </a:t>
            </a: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						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Char char="ü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Job</a:t>
            </a:r>
            <a:r>
              <a:rPr kumimoji="0" lang="en-IN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id - </a:t>
            </a:r>
            <a:r>
              <a:rPr lang="en-IN" sz="2000" dirty="0" smtClean="0"/>
              <a:t>System generated job id for every job and should be unique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r>
              <a:rPr lang="en-IN" sz="2000" dirty="0" smtClean="0"/>
              <a:t> Option to add 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q"/>
            </a:pPr>
            <a:r>
              <a:rPr lang="en-IN" sz="2000" dirty="0" smtClean="0"/>
              <a:t> Job Tittle , Job Description, Expiry Date , Email Id, 		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q"/>
            </a:pPr>
            <a:r>
              <a:rPr lang="en-IN" sz="2000" dirty="0" smtClean="0"/>
              <a:t>Number of additional documents to be attached and their name  should set dynamically by admin 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q"/>
            </a:pPr>
            <a:r>
              <a:rPr lang="en-IN" sz="2000" dirty="0" smtClean="0"/>
              <a:t>Qualification, Skills Required, Company Name, Experience Required 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q"/>
            </a:pPr>
            <a:r>
              <a:rPr lang="en-IN" sz="2000" dirty="0" smtClean="0"/>
              <a:t>Location , Gender , Nationality 	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</a:pPr>
            <a:endParaRPr lang="en-IN" sz="2000" dirty="0" smtClean="0"/>
          </a:p>
          <a:p>
            <a:pPr lvl="0"/>
            <a:r>
              <a:rPr lang="en-IN" sz="2000" dirty="0" smtClean="0"/>
              <a:t> 				</a:t>
            </a:r>
            <a:endParaRPr lang="en-US" sz="2000" dirty="0" smtClean="0"/>
          </a:p>
          <a:p>
            <a:pPr marL="0" lvl="4"/>
            <a:endParaRPr lang="en-US" dirty="0" smtClean="0"/>
          </a:p>
          <a:p>
            <a:endParaRPr lang="en-US" dirty="0" smtClean="0"/>
          </a:p>
          <a:p>
            <a:pPr lvl="0"/>
            <a:endParaRPr lang="en-US" dirty="0" smtClean="0"/>
          </a:p>
          <a:p>
            <a:pPr lvl="4"/>
            <a:endParaRPr lang="en-US" dirty="0" smtClean="0"/>
          </a:p>
          <a:p>
            <a:pPr lvl="0"/>
            <a:r>
              <a:rPr lang="en-IN" dirty="0" smtClean="0"/>
              <a:t>				</a:t>
            </a:r>
            <a:endParaRPr lang="en-US" dirty="0" smtClean="0"/>
          </a:p>
          <a:p>
            <a:pPr lvl="0"/>
            <a:r>
              <a:rPr lang="en-IN" dirty="0" smtClean="0"/>
              <a:t>				</a:t>
            </a:r>
            <a:endParaRPr lang="en-US" dirty="0" smtClean="0"/>
          </a:p>
          <a:p>
            <a:pPr lvl="0"/>
            <a:r>
              <a:rPr lang="en-IN" dirty="0" smtClean="0"/>
              <a:t>				</a:t>
            </a:r>
            <a:endParaRPr lang="en-US" dirty="0" smtClean="0"/>
          </a:p>
          <a:p>
            <a:pPr lvl="0"/>
            <a:r>
              <a:rPr lang="en-IN" dirty="0" smtClean="0"/>
              <a:t>				</a:t>
            </a:r>
          </a:p>
          <a:p>
            <a:pPr lvl="4"/>
            <a:endParaRPr lang="en-US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itchFamily="2" charset="2"/>
              <a:buChar char="ü"/>
              <a:tabLst/>
              <a:defRPr/>
            </a:pPr>
            <a:endParaRPr lang="en-IN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lang="en-IN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IN" dirty="0" smtClean="0"/>
              <a:t>			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I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I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9809" y="668740"/>
            <a:ext cx="10426890" cy="6808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/>
            <a:endParaRPr lang="en-IN" sz="2400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IN" sz="2000" b="1" dirty="0" smtClean="0"/>
              <a:t>See all listed jobs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Option to Edit , Delete and Pause job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If paused a job user cannot apply to them anymore till it status change from pause to resume and it can’t list on user profile 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endParaRPr lang="en-IN" sz="2000" dirty="0" smtClean="0"/>
          </a:p>
          <a:p>
            <a:pPr lvl="2"/>
            <a:r>
              <a:rPr lang="en-IN" sz="2000" dirty="0" smtClean="0"/>
              <a:t>		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IN" sz="2000" b="1" dirty="0" smtClean="0"/>
              <a:t>View users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View all users applied for the current job opening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Option to sort users by job id, job title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Option to delete unwanted/fake users  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endParaRPr lang="en-IN" sz="2000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IN" sz="2000" b="1" dirty="0" smtClean="0"/>
              <a:t>Testimonial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Option to approve the testimonials from the users, approved testimonials can be listed on user app.</a:t>
            </a:r>
            <a:endParaRPr lang="en-US" sz="2000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endParaRPr lang="en-IN" sz="2600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IN" sz="2600" dirty="0" smtClean="0"/>
              <a:t>			</a:t>
            </a:r>
          </a:p>
          <a:p>
            <a:pPr lvl="2"/>
            <a:r>
              <a:rPr lang="en-IN" sz="2600" dirty="0" smtClean="0"/>
              <a:t>		</a:t>
            </a: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5217" y="245660"/>
            <a:ext cx="10931857" cy="733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/>
            <a:endParaRPr lang="en-IN" sz="2400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IN" sz="2000" dirty="0" smtClean="0"/>
              <a:t>		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IN" sz="2000" b="1" dirty="0" smtClean="0"/>
              <a:t>About us</a:t>
            </a:r>
            <a:r>
              <a:rPr lang="en-IN" sz="2000" dirty="0" smtClean="0"/>
              <a:t> </a:t>
            </a:r>
            <a:endParaRPr lang="en-US" sz="2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 Option to update the contents   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 Option to describe who we are ,Our Vision and Our Mission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endParaRPr lang="en-IN" sz="2000" b="1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IN" sz="2000" b="1" dirty="0" smtClean="0"/>
              <a:t>Contact us</a:t>
            </a:r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If there any queries from the users or need any help, they can send message from userapp will display on here   </a:t>
            </a:r>
            <a:endParaRPr lang="en-US" sz="2000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endParaRPr lang="en-IN" sz="2600" b="1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IN" sz="2400" b="1" dirty="0" smtClean="0"/>
              <a:t> </a:t>
            </a:r>
            <a:endParaRPr lang="en-US" sz="2400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IN" sz="2000" b="1" dirty="0" smtClean="0"/>
              <a:t>Add Walk in jobs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Option to add walk in jobs.     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IN" sz="2400" dirty="0" smtClean="0"/>
              <a:t>  </a:t>
            </a:r>
            <a:endParaRPr lang="en-US" sz="24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endParaRPr lang="en-IN" sz="24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Arial" pitchFamily="34" charset="0"/>
              <a:buChar char="•"/>
              <a:defRPr/>
            </a:pPr>
            <a:endParaRPr lang="en-IN" sz="2600" dirty="0" smtClean="0"/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IN" sz="2600" dirty="0" smtClean="0"/>
              <a:t>			</a:t>
            </a:r>
          </a:p>
          <a:p>
            <a:pPr lvl="2"/>
            <a:r>
              <a:rPr lang="en-IN" sz="2600" dirty="0" smtClean="0"/>
              <a:t>		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048" y="3671248"/>
            <a:ext cx="10495127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IN" sz="2000" b="1" dirty="0" smtClean="0"/>
              <a:t>View Suggestions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ü"/>
              <a:defRPr/>
            </a:pPr>
            <a:r>
              <a:rPr lang="en-IN" sz="2000" dirty="0" smtClean="0"/>
              <a:t>If there any bugs or vulnerability they can report from user app will display on this module.      </a:t>
            </a:r>
          </a:p>
          <a:p>
            <a:pPr marL="274320" lvl="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IN" sz="2000" dirty="0" smtClean="0"/>
              <a:t>  </a:t>
            </a:r>
            <a:endParaRPr lang="en-US" sz="2000" dirty="0" smtClean="0"/>
          </a:p>
          <a:p>
            <a:pPr marL="274320" indent="-274320" defTabSz="91440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endParaRPr lang="en-US" dirty="0" smtClean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97141" y="450376"/>
            <a:ext cx="8915400" cy="58002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lang="en-IN" sz="2600" b="1" u="sng" dirty="0" smtClean="0"/>
              <a:t>User App</a:t>
            </a:r>
            <a:r>
              <a:rPr kumimoji="0" lang="en-IN" sz="2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(Mobile application-android &amp; IOS application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 up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 in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Jobs opening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Applied jobs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 testimonial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 Suggestion to admin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Contact admin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IN" sz="2600" dirty="0" smtClean="0"/>
              <a:t>See Walk in job details</a:t>
            </a: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6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023582" y="873456"/>
            <a:ext cx="10467382" cy="54727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 up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I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To register as a user fill the following fields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Full Name</a:t>
            </a: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Nationality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of Birth 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 Location</a:t>
            </a: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Gender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Experience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Qualification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Upload Photo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Upload Resume 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Mobile Number </a:t>
            </a: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Enter OTP send to that number </a:t>
            </a: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993</TotalTime>
  <Words>1350</Words>
  <Application>Microsoft Office PowerPoint</Application>
  <PresentationFormat>Custom</PresentationFormat>
  <Paragraphs>728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Flow</vt:lpstr>
      <vt:lpstr>   Right Vows</vt:lpstr>
      <vt:lpstr>contents</vt:lpstr>
      <vt:lpstr>ABSTACT</vt:lpstr>
      <vt:lpstr>Module description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Technology hierarchy</vt:lpstr>
      <vt:lpstr>Slide 14</vt:lpstr>
      <vt:lpstr>Slide 15</vt:lpstr>
      <vt:lpstr>Slide 16</vt:lpstr>
      <vt:lpstr>System specification</vt:lpstr>
      <vt:lpstr>Slide 18</vt:lpstr>
      <vt:lpstr>Table design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Form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Amritha</dc:creator>
  <cp:lastModifiedBy>User</cp:lastModifiedBy>
  <cp:revision>429</cp:revision>
  <dcterms:created xsi:type="dcterms:W3CDTF">2014-09-12T02:13:59Z</dcterms:created>
  <dcterms:modified xsi:type="dcterms:W3CDTF">2018-05-01T15:25:49Z</dcterms:modified>
</cp:coreProperties>
</file>